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ink/ink1.xml" ContentType="application/inkml+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20" r:id="rId4"/>
  </p:sldMasterIdLst>
  <p:notesMasterIdLst>
    <p:notesMasterId r:id="rId62"/>
  </p:notesMasterIdLst>
  <p:sldIdLst>
    <p:sldId id="261" r:id="rId5"/>
    <p:sldId id="2134806628" r:id="rId6"/>
    <p:sldId id="2134806626" r:id="rId7"/>
    <p:sldId id="2134806714" r:id="rId8"/>
    <p:sldId id="2134806711" r:id="rId9"/>
    <p:sldId id="257" r:id="rId10"/>
    <p:sldId id="258" r:id="rId11"/>
    <p:sldId id="259" r:id="rId12"/>
    <p:sldId id="260" r:id="rId13"/>
    <p:sldId id="2134806627" r:id="rId14"/>
    <p:sldId id="262" r:id="rId15"/>
    <p:sldId id="2134806611" r:id="rId16"/>
    <p:sldId id="2134806677" r:id="rId17"/>
    <p:sldId id="2134806701" r:id="rId18"/>
    <p:sldId id="264" r:id="rId19"/>
    <p:sldId id="2134806702" r:id="rId20"/>
    <p:sldId id="2134806680" r:id="rId21"/>
    <p:sldId id="2134806699" r:id="rId22"/>
    <p:sldId id="2134806612" r:id="rId23"/>
    <p:sldId id="272" r:id="rId24"/>
    <p:sldId id="2134806720" r:id="rId25"/>
    <p:sldId id="2134806716" r:id="rId26"/>
    <p:sldId id="2134806673" r:id="rId27"/>
    <p:sldId id="2134806697" r:id="rId28"/>
    <p:sldId id="2134806698" r:id="rId29"/>
    <p:sldId id="2134806696" r:id="rId30"/>
    <p:sldId id="2134806670" r:id="rId31"/>
    <p:sldId id="2134806617" r:id="rId32"/>
    <p:sldId id="2134806681" r:id="rId33"/>
    <p:sldId id="2134806632" r:id="rId34"/>
    <p:sldId id="2134806666" r:id="rId35"/>
    <p:sldId id="2134806683" r:id="rId36"/>
    <p:sldId id="2134806620" r:id="rId37"/>
    <p:sldId id="2134806633" r:id="rId38"/>
    <p:sldId id="2134806684" r:id="rId39"/>
    <p:sldId id="2134806606" r:id="rId40"/>
    <p:sldId id="2134806705" r:id="rId41"/>
    <p:sldId id="2134806636" r:id="rId42"/>
    <p:sldId id="2134806719" r:id="rId43"/>
    <p:sldId id="2134806618" r:id="rId44"/>
    <p:sldId id="2134806639" r:id="rId45"/>
    <p:sldId id="2134806640" r:id="rId46"/>
    <p:sldId id="2134806725" r:id="rId47"/>
    <p:sldId id="2134806609" r:id="rId48"/>
    <p:sldId id="2134806724" r:id="rId49"/>
    <p:sldId id="2134806709" r:id="rId50"/>
    <p:sldId id="2134806718" r:id="rId51"/>
    <p:sldId id="2134806649" r:id="rId52"/>
    <p:sldId id="2134806650" r:id="rId53"/>
    <p:sldId id="2134806651" r:id="rId54"/>
    <p:sldId id="2134806658" r:id="rId55"/>
    <p:sldId id="2134806659" r:id="rId56"/>
    <p:sldId id="2134806660" r:id="rId57"/>
    <p:sldId id="2134806713" r:id="rId58"/>
    <p:sldId id="2134806712" r:id="rId59"/>
    <p:sldId id="2134806663" r:id="rId60"/>
    <p:sldId id="2134806665" r:id="rId61"/>
  </p:sldIdLst>
  <p:sldSz cx="12192000" cy="6858000"/>
  <p:notesSz cx="6858000" cy="9144000"/>
  <p:embeddedFontLst>
    <p:embeddedFont>
      <p:font typeface="Open Sans" panose="020B0606030504020204" pitchFamily="34" charset="0"/>
      <p:regular r:id="rId63"/>
      <p:bold r:id="rId64"/>
      <p:italic r:id="rId65"/>
      <p:boldItalic r:id="rId66"/>
    </p:embeddedFont>
    <p:embeddedFont>
      <p:font typeface="Open Sans Extrabold" panose="020B0906030804020204" pitchFamily="34" charset="0"/>
      <p:bold r:id="rId67"/>
      <p:italic r:id="rId68"/>
      <p:boldItalic r:id="rId69"/>
    </p:embeddedFont>
    <p:embeddedFont>
      <p:font typeface="Open Sans Light" panose="020B0306030504020204" pitchFamily="34" charset="0"/>
      <p:regular r:id="rId70"/>
      <p:italic r:id="rId71"/>
    </p:embeddedFont>
    <p:embeddedFont>
      <p:font typeface="Open Sans Semibold" panose="020B0706030804020204" pitchFamily="34" charset="0"/>
      <p:regular r:id="rId72"/>
      <p:bold r:id="rId73"/>
      <p:italic r:id="rId74"/>
      <p:boldItalic r:id="rId75"/>
    </p:embeddedFont>
    <p:embeddedFont>
      <p:font typeface="Open Sans Semibold" panose="020B0706030804020204" pitchFamily="34" charset="0"/>
      <p:regular r:id="rId72"/>
      <p:bold r:id="rId73"/>
      <p:italic r:id="rId74"/>
      <p:boldItalic r:id="rId7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12284C"/>
    <a:srgbClr val="1128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85" autoAdjust="0"/>
    <p:restoredTop sz="94674"/>
  </p:normalViewPr>
  <p:slideViewPr>
    <p:cSldViewPr snapToGrid="0">
      <p:cViewPr varScale="1">
        <p:scale>
          <a:sx n="95" d="100"/>
          <a:sy n="95" d="100"/>
        </p:scale>
        <p:origin x="39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font" Target="fonts/font1.fntdata"/><Relationship Id="rId68" Type="http://schemas.openxmlformats.org/officeDocument/2006/relationships/font" Target="fonts/font6.fntdata"/><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font" Target="fonts/font4.fntdata"/><Relationship Id="rId74" Type="http://schemas.openxmlformats.org/officeDocument/2006/relationships/font" Target="fonts/font12.fntdata"/><Relationship Id="rId79"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font" Target="fonts/font2.fntdata"/><Relationship Id="rId69" Type="http://schemas.openxmlformats.org/officeDocument/2006/relationships/font" Target="fonts/font7.fntdata"/><Relationship Id="rId77"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10.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font" Target="fonts/font5.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 Id="rId70" Type="http://schemas.openxmlformats.org/officeDocument/2006/relationships/font" Target="fonts/font8.fntdata"/><Relationship Id="rId75"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font" Target="fonts/font3.fntdata"/><Relationship Id="rId73" Type="http://schemas.openxmlformats.org/officeDocument/2006/relationships/font" Target="fonts/font11.fntdata"/><Relationship Id="rId78"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font" Target="fonts/font9.fntdata"/><Relationship Id="rId2" Type="http://schemas.openxmlformats.org/officeDocument/2006/relationships/customXml" Target="../customXml/item2.xml"/><Relationship Id="rId29" Type="http://schemas.openxmlformats.org/officeDocument/2006/relationships/slide" Target="slides/slide25.xml"/></Relationships>
</file>

<file path=ppt/diagrams/_rels/data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02E697-C93D-4611-AF3D-D5FB68AD9FA5}" type="doc">
      <dgm:prSet loTypeId="urn:microsoft.com/office/officeart/2008/layout/AlternatingPictureBlocks" loCatId="picture" qsTypeId="urn:microsoft.com/office/officeart/2005/8/quickstyle/simple1" qsCatId="simple" csTypeId="urn:microsoft.com/office/officeart/2005/8/colors/accent1_2" csCatId="accent1" phldr="1"/>
      <dgm:spPr/>
      <dgm:t>
        <a:bodyPr/>
        <a:lstStyle/>
        <a:p>
          <a:endParaRPr lang="en-US"/>
        </a:p>
      </dgm:t>
    </dgm:pt>
    <dgm:pt modelId="{B7C70E43-859E-4605-8499-D5305AAD82B7}">
      <dgm:prSet phldrT="[Text]"/>
      <dgm:spPr/>
      <dgm:t>
        <a:bodyPr/>
        <a:lstStyle/>
        <a:p>
          <a:r>
            <a:rPr lang="en-US"/>
            <a:t>Compliance</a:t>
          </a:r>
        </a:p>
      </dgm:t>
      <dgm:extLst>
        <a:ext uri="{E40237B7-FDA0-4F09-8148-C483321AD2D9}">
          <dgm14:cNvPr xmlns:dgm14="http://schemas.microsoft.com/office/drawing/2010/diagram" id="0" name="" descr="Infographic: Compliance; School improvement; Outcomes.&#10;"/>
        </a:ext>
      </dgm:extLst>
    </dgm:pt>
    <dgm:pt modelId="{00447D8D-91A3-44FE-84F2-B072BB300E97}" type="parTrans" cxnId="{E606603E-7375-4641-93F6-7ED94A530FAB}">
      <dgm:prSet/>
      <dgm:spPr/>
      <dgm:t>
        <a:bodyPr/>
        <a:lstStyle/>
        <a:p>
          <a:endParaRPr lang="en-US"/>
        </a:p>
      </dgm:t>
    </dgm:pt>
    <dgm:pt modelId="{845D1C51-A3BE-43B6-A9B6-4A66BCBB094C}" type="sibTrans" cxnId="{E606603E-7375-4641-93F6-7ED94A530FAB}">
      <dgm:prSet/>
      <dgm:spPr/>
      <dgm:t>
        <a:bodyPr/>
        <a:lstStyle/>
        <a:p>
          <a:endParaRPr lang="en-US"/>
        </a:p>
      </dgm:t>
    </dgm:pt>
    <dgm:pt modelId="{D8037B8C-AE09-42F3-A89B-4679703C1BD5}">
      <dgm:prSet phldrT="[Text]"/>
      <dgm:spPr/>
      <dgm:t>
        <a:bodyPr/>
        <a:lstStyle/>
        <a:p>
          <a:r>
            <a:rPr lang="en-US"/>
            <a:t>School Improvement	</a:t>
          </a:r>
        </a:p>
      </dgm:t>
    </dgm:pt>
    <dgm:pt modelId="{78775DF5-2CB9-40D6-85D6-0382E84D3E83}" type="parTrans" cxnId="{E8C946EB-6112-48DA-AEBB-639C3683C568}">
      <dgm:prSet/>
      <dgm:spPr/>
      <dgm:t>
        <a:bodyPr/>
        <a:lstStyle/>
        <a:p>
          <a:endParaRPr lang="en-US"/>
        </a:p>
      </dgm:t>
    </dgm:pt>
    <dgm:pt modelId="{F16AE7CB-9E60-40D9-A98C-C59BEB347E3C}" type="sibTrans" cxnId="{E8C946EB-6112-48DA-AEBB-639C3683C568}">
      <dgm:prSet/>
      <dgm:spPr/>
      <dgm:t>
        <a:bodyPr/>
        <a:lstStyle/>
        <a:p>
          <a:endParaRPr lang="en-US"/>
        </a:p>
      </dgm:t>
    </dgm:pt>
    <dgm:pt modelId="{4943D1CB-55AA-47C1-A65F-AF8BD525D3A6}">
      <dgm:prSet phldrT="[Text]"/>
      <dgm:spPr/>
      <dgm:t>
        <a:bodyPr/>
        <a:lstStyle/>
        <a:p>
          <a:r>
            <a:rPr lang="en-US"/>
            <a:t>Outcomes</a:t>
          </a:r>
        </a:p>
      </dgm:t>
    </dgm:pt>
    <dgm:pt modelId="{24A09949-0A41-43DF-A3A5-95F126405525}" type="parTrans" cxnId="{03B28C0C-8968-4597-8EA1-1586E2D23622}">
      <dgm:prSet/>
      <dgm:spPr/>
      <dgm:t>
        <a:bodyPr/>
        <a:lstStyle/>
        <a:p>
          <a:endParaRPr lang="en-US"/>
        </a:p>
      </dgm:t>
    </dgm:pt>
    <dgm:pt modelId="{128C4BDC-A04A-4123-9D4E-1268A82412CF}" type="sibTrans" cxnId="{03B28C0C-8968-4597-8EA1-1586E2D23622}">
      <dgm:prSet/>
      <dgm:spPr/>
      <dgm:t>
        <a:bodyPr/>
        <a:lstStyle/>
        <a:p>
          <a:endParaRPr lang="en-US"/>
        </a:p>
      </dgm:t>
    </dgm:pt>
    <dgm:pt modelId="{25BA6CA3-A576-4B2F-8D39-56C5ACF1F120}" type="pres">
      <dgm:prSet presAssocID="{7E02E697-C93D-4611-AF3D-D5FB68AD9FA5}" presName="linearFlow" presStyleCnt="0">
        <dgm:presLayoutVars>
          <dgm:dir/>
          <dgm:resizeHandles val="exact"/>
        </dgm:presLayoutVars>
      </dgm:prSet>
      <dgm:spPr/>
    </dgm:pt>
    <dgm:pt modelId="{4A036B62-39B9-4DEC-AA5D-9FD22BEFCD69}" type="pres">
      <dgm:prSet presAssocID="{B7C70E43-859E-4605-8499-D5305AAD82B7}" presName="comp" presStyleCnt="0"/>
      <dgm:spPr/>
    </dgm:pt>
    <dgm:pt modelId="{9CC25DB4-8E02-43BA-A581-8E3ED63A938E}" type="pres">
      <dgm:prSet presAssocID="{B7C70E43-859E-4605-8499-D5305AAD82B7}" presName="rect2" presStyleLbl="node1" presStyleIdx="0" presStyleCnt="3">
        <dgm:presLayoutVars>
          <dgm:bulletEnabled val="1"/>
        </dgm:presLayoutVars>
      </dgm:prSet>
      <dgm:spPr/>
    </dgm:pt>
    <dgm:pt modelId="{46E908E0-8C98-490C-B022-BE77216DAA88}" type="pres">
      <dgm:prSet presAssocID="{B7C70E43-859E-4605-8499-D5305AAD82B7}" presName="rect1" presStyleLbl="ln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ecklist with solid fill"/>
        </a:ext>
      </dgm:extLst>
    </dgm:pt>
    <dgm:pt modelId="{F5360AFF-80F9-41B3-9F0C-13D3D2D4CBBB}" type="pres">
      <dgm:prSet presAssocID="{845D1C51-A3BE-43B6-A9B6-4A66BCBB094C}" presName="sibTrans" presStyleCnt="0"/>
      <dgm:spPr/>
    </dgm:pt>
    <dgm:pt modelId="{AA6AFBEF-D1FA-4CAA-834A-F840C2CF26C3}" type="pres">
      <dgm:prSet presAssocID="{D8037B8C-AE09-42F3-A89B-4679703C1BD5}" presName="comp" presStyleCnt="0"/>
      <dgm:spPr/>
    </dgm:pt>
    <dgm:pt modelId="{8BD3643C-34CC-4E15-B27E-06DF74508E99}" type="pres">
      <dgm:prSet presAssocID="{D8037B8C-AE09-42F3-A89B-4679703C1BD5}" presName="rect2" presStyleLbl="node1" presStyleIdx="1" presStyleCnt="3">
        <dgm:presLayoutVars>
          <dgm:bulletEnabled val="1"/>
        </dgm:presLayoutVars>
      </dgm:prSet>
      <dgm:spPr/>
    </dgm:pt>
    <dgm:pt modelId="{582EFE7E-4C99-4200-B190-006B38E8A725}" type="pres">
      <dgm:prSet presAssocID="{D8037B8C-AE09-42F3-A89B-4679703C1BD5}" presName="rect1" presStyleLbl="ln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Storytelling with solid fill"/>
        </a:ext>
      </dgm:extLst>
    </dgm:pt>
    <dgm:pt modelId="{FD0E7702-56A9-4334-9F39-C5DA20BF82BA}" type="pres">
      <dgm:prSet presAssocID="{F16AE7CB-9E60-40D9-A98C-C59BEB347E3C}" presName="sibTrans" presStyleCnt="0"/>
      <dgm:spPr/>
    </dgm:pt>
    <dgm:pt modelId="{A0BEDAFA-D49E-48B2-9D1E-B21C8147503D}" type="pres">
      <dgm:prSet presAssocID="{4943D1CB-55AA-47C1-A65F-AF8BD525D3A6}" presName="comp" presStyleCnt="0"/>
      <dgm:spPr/>
    </dgm:pt>
    <dgm:pt modelId="{2320F9D9-9282-4875-B96F-FB155BCE3A40}" type="pres">
      <dgm:prSet presAssocID="{4943D1CB-55AA-47C1-A65F-AF8BD525D3A6}" presName="rect2" presStyleLbl="node1" presStyleIdx="2" presStyleCnt="3">
        <dgm:presLayoutVars>
          <dgm:bulletEnabled val="1"/>
        </dgm:presLayoutVars>
      </dgm:prSet>
      <dgm:spPr/>
    </dgm:pt>
    <dgm:pt modelId="{676C2469-A1F4-4E52-A1B4-5141732E6BB2}" type="pres">
      <dgm:prSet presAssocID="{4943D1CB-55AA-47C1-A65F-AF8BD525D3A6}" presName="rect1" presStyleLbl="ln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heckbox Checked with solid fill"/>
        </a:ext>
      </dgm:extLst>
    </dgm:pt>
  </dgm:ptLst>
  <dgm:cxnLst>
    <dgm:cxn modelId="{03B28C0C-8968-4597-8EA1-1586E2D23622}" srcId="{7E02E697-C93D-4611-AF3D-D5FB68AD9FA5}" destId="{4943D1CB-55AA-47C1-A65F-AF8BD525D3A6}" srcOrd="2" destOrd="0" parTransId="{24A09949-0A41-43DF-A3A5-95F126405525}" sibTransId="{128C4BDC-A04A-4123-9D4E-1268A82412CF}"/>
    <dgm:cxn modelId="{E606603E-7375-4641-93F6-7ED94A530FAB}" srcId="{7E02E697-C93D-4611-AF3D-D5FB68AD9FA5}" destId="{B7C70E43-859E-4605-8499-D5305AAD82B7}" srcOrd="0" destOrd="0" parTransId="{00447D8D-91A3-44FE-84F2-B072BB300E97}" sibTransId="{845D1C51-A3BE-43B6-A9B6-4A66BCBB094C}"/>
    <dgm:cxn modelId="{075E9B62-5871-4267-96F4-4E46EC67B265}" type="presOf" srcId="{B7C70E43-859E-4605-8499-D5305AAD82B7}" destId="{9CC25DB4-8E02-43BA-A581-8E3ED63A938E}" srcOrd="0" destOrd="0" presId="urn:microsoft.com/office/officeart/2008/layout/AlternatingPictureBlocks"/>
    <dgm:cxn modelId="{47568A80-533B-46B8-9140-44D23DCEF186}" type="presOf" srcId="{D8037B8C-AE09-42F3-A89B-4679703C1BD5}" destId="{8BD3643C-34CC-4E15-B27E-06DF74508E99}" srcOrd="0" destOrd="0" presId="urn:microsoft.com/office/officeart/2008/layout/AlternatingPictureBlocks"/>
    <dgm:cxn modelId="{B11C52A8-5DCD-46CE-8577-34CCC96DD203}" type="presOf" srcId="{4943D1CB-55AA-47C1-A65F-AF8BD525D3A6}" destId="{2320F9D9-9282-4875-B96F-FB155BCE3A40}" srcOrd="0" destOrd="0" presId="urn:microsoft.com/office/officeart/2008/layout/AlternatingPictureBlocks"/>
    <dgm:cxn modelId="{B3741EAF-7FE8-487B-8872-E848291F45D2}" type="presOf" srcId="{7E02E697-C93D-4611-AF3D-D5FB68AD9FA5}" destId="{25BA6CA3-A576-4B2F-8D39-56C5ACF1F120}" srcOrd="0" destOrd="0" presId="urn:microsoft.com/office/officeart/2008/layout/AlternatingPictureBlocks"/>
    <dgm:cxn modelId="{E8C946EB-6112-48DA-AEBB-639C3683C568}" srcId="{7E02E697-C93D-4611-AF3D-D5FB68AD9FA5}" destId="{D8037B8C-AE09-42F3-A89B-4679703C1BD5}" srcOrd="1" destOrd="0" parTransId="{78775DF5-2CB9-40D6-85D6-0382E84D3E83}" sibTransId="{F16AE7CB-9E60-40D9-A98C-C59BEB347E3C}"/>
    <dgm:cxn modelId="{C65A95B1-639A-4ED4-AAB9-23879E63CBB8}" type="presParOf" srcId="{25BA6CA3-A576-4B2F-8D39-56C5ACF1F120}" destId="{4A036B62-39B9-4DEC-AA5D-9FD22BEFCD69}" srcOrd="0" destOrd="0" presId="urn:microsoft.com/office/officeart/2008/layout/AlternatingPictureBlocks"/>
    <dgm:cxn modelId="{65D8A7E8-26F9-402E-92EA-FE1B88AD9481}" type="presParOf" srcId="{4A036B62-39B9-4DEC-AA5D-9FD22BEFCD69}" destId="{9CC25DB4-8E02-43BA-A581-8E3ED63A938E}" srcOrd="0" destOrd="0" presId="urn:microsoft.com/office/officeart/2008/layout/AlternatingPictureBlocks"/>
    <dgm:cxn modelId="{B14C9F5A-0B2A-4602-9E30-F4431BDFCF99}" type="presParOf" srcId="{4A036B62-39B9-4DEC-AA5D-9FD22BEFCD69}" destId="{46E908E0-8C98-490C-B022-BE77216DAA88}" srcOrd="1" destOrd="0" presId="urn:microsoft.com/office/officeart/2008/layout/AlternatingPictureBlocks"/>
    <dgm:cxn modelId="{918A9FEC-9EB5-4806-9551-A738EAA35786}" type="presParOf" srcId="{25BA6CA3-A576-4B2F-8D39-56C5ACF1F120}" destId="{F5360AFF-80F9-41B3-9F0C-13D3D2D4CBBB}" srcOrd="1" destOrd="0" presId="urn:microsoft.com/office/officeart/2008/layout/AlternatingPictureBlocks"/>
    <dgm:cxn modelId="{4891F2A3-B2A4-45F1-9689-9F1791F23422}" type="presParOf" srcId="{25BA6CA3-A576-4B2F-8D39-56C5ACF1F120}" destId="{AA6AFBEF-D1FA-4CAA-834A-F840C2CF26C3}" srcOrd="2" destOrd="0" presId="urn:microsoft.com/office/officeart/2008/layout/AlternatingPictureBlocks"/>
    <dgm:cxn modelId="{6EF2E7C3-2715-49DD-8CDF-184BACAFABD9}" type="presParOf" srcId="{AA6AFBEF-D1FA-4CAA-834A-F840C2CF26C3}" destId="{8BD3643C-34CC-4E15-B27E-06DF74508E99}" srcOrd="0" destOrd="0" presId="urn:microsoft.com/office/officeart/2008/layout/AlternatingPictureBlocks"/>
    <dgm:cxn modelId="{508BD842-E70C-4107-AFD7-778BD1A8E2D2}" type="presParOf" srcId="{AA6AFBEF-D1FA-4CAA-834A-F840C2CF26C3}" destId="{582EFE7E-4C99-4200-B190-006B38E8A725}" srcOrd="1" destOrd="0" presId="urn:microsoft.com/office/officeart/2008/layout/AlternatingPictureBlocks"/>
    <dgm:cxn modelId="{78DB7E7F-17F6-4E6F-A70F-76C8377AA127}" type="presParOf" srcId="{25BA6CA3-A576-4B2F-8D39-56C5ACF1F120}" destId="{FD0E7702-56A9-4334-9F39-C5DA20BF82BA}" srcOrd="3" destOrd="0" presId="urn:microsoft.com/office/officeart/2008/layout/AlternatingPictureBlocks"/>
    <dgm:cxn modelId="{51206524-AF46-4CC9-B0DF-856733332EEF}" type="presParOf" srcId="{25BA6CA3-A576-4B2F-8D39-56C5ACF1F120}" destId="{A0BEDAFA-D49E-48B2-9D1E-B21C8147503D}" srcOrd="4" destOrd="0" presId="urn:microsoft.com/office/officeart/2008/layout/AlternatingPictureBlocks"/>
    <dgm:cxn modelId="{99B9659B-7D67-47B4-9EB1-C746BB5204F9}" type="presParOf" srcId="{A0BEDAFA-D49E-48B2-9D1E-B21C8147503D}" destId="{2320F9D9-9282-4875-B96F-FB155BCE3A40}" srcOrd="0" destOrd="0" presId="urn:microsoft.com/office/officeart/2008/layout/AlternatingPictureBlocks"/>
    <dgm:cxn modelId="{EAB2FCDE-5D3F-4781-9D4F-853A99AF7625}" type="presParOf" srcId="{A0BEDAFA-D49E-48B2-9D1E-B21C8147503D}" destId="{676C2469-A1F4-4E52-A1B4-5141732E6BB2}" srcOrd="1" destOrd="0" presId="urn:microsoft.com/office/officeart/2008/layout/Alternat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272672-A50F-4DB1-B58F-0BDB035B8D3C}" type="doc">
      <dgm:prSet loTypeId="urn:microsoft.com/office/officeart/2008/layout/IncreasingCircleProcess" loCatId="list" qsTypeId="urn:microsoft.com/office/officeart/2005/8/quickstyle/simple1" qsCatId="simple" csTypeId="urn:microsoft.com/office/officeart/2005/8/colors/accent1_2" csCatId="accent1" phldr="1"/>
      <dgm:spPr/>
      <dgm:t>
        <a:bodyPr/>
        <a:lstStyle/>
        <a:p>
          <a:endParaRPr lang="en-US"/>
        </a:p>
      </dgm:t>
    </dgm:pt>
    <dgm:pt modelId="{DCC1DDB9-E5A7-44DB-8B34-E922105FE627}">
      <dgm:prSet phldrT="[Text]"/>
      <dgm:spPr/>
      <dgm:t>
        <a:bodyPr/>
        <a:lstStyle/>
        <a:p>
          <a:r>
            <a:rPr lang="en-US">
              <a:latin typeface="+mj-lt"/>
            </a:rPr>
            <a:t>Systems</a:t>
          </a:r>
        </a:p>
      </dgm:t>
      <dgm:extLst>
        <a:ext uri="{E40237B7-FDA0-4F09-8148-C483321AD2D9}">
          <dgm14:cNvPr xmlns:dgm14="http://schemas.microsoft.com/office/drawing/2010/diagram" id="0" name="" descr="Systems&#10; Report required information.&#10;KSDE&#10; Analyzes information and presents to the ARC when a system is not in compliance.&#10;ARC&#10; Reviews compliance issues , information and data from KSDE. Makes recommendation to the state board.&#10;KSBE&#10; Determines accreditation.&#10;"/>
        </a:ext>
      </dgm:extLst>
    </dgm:pt>
    <dgm:pt modelId="{2D9AB371-E8BB-46B1-BFC6-0D119BC7DF53}" type="parTrans" cxnId="{91C81A9D-0068-4937-82E7-16CED42327DE}">
      <dgm:prSet/>
      <dgm:spPr/>
      <dgm:t>
        <a:bodyPr/>
        <a:lstStyle/>
        <a:p>
          <a:endParaRPr lang="en-US"/>
        </a:p>
      </dgm:t>
    </dgm:pt>
    <dgm:pt modelId="{78187B9A-60E0-4789-8BF5-8CD521BB43E8}" type="sibTrans" cxnId="{91C81A9D-0068-4937-82E7-16CED42327DE}">
      <dgm:prSet/>
      <dgm:spPr/>
      <dgm:t>
        <a:bodyPr/>
        <a:lstStyle/>
        <a:p>
          <a:endParaRPr lang="en-US"/>
        </a:p>
      </dgm:t>
    </dgm:pt>
    <dgm:pt modelId="{8E3F3AC2-F62E-44BC-89AE-AC9338665CB6}">
      <dgm:prSet phldrT="[Text]"/>
      <dgm:spPr/>
      <dgm:t>
        <a:bodyPr/>
        <a:lstStyle/>
        <a:p>
          <a:r>
            <a:rPr lang="en-US" dirty="0"/>
            <a:t>Engage in the KESA Collaboration Process, including development and implementation of an action plan.</a:t>
          </a:r>
        </a:p>
      </dgm:t>
      <dgm:extLst>
        <a:ext uri="{E40237B7-FDA0-4F09-8148-C483321AD2D9}">
          <dgm14:cNvPr xmlns:dgm14="http://schemas.microsoft.com/office/drawing/2010/diagram" id="0" name="" descr="Systems&#10; Report required information.&#10;KSDE&#10; Analyzes information and presents to the ARC when a system is not in compliance.&#10;ARC&#10; Reviews compliance issues , information and data from KSDE. Makes recommendation to the state board.&#10;KSBE&#10; Determines accreditation.&#10;"/>
        </a:ext>
      </dgm:extLst>
    </dgm:pt>
    <dgm:pt modelId="{3EA618CA-C7B3-459F-B112-31B189086166}" type="parTrans" cxnId="{38502B53-4874-4EE6-98FF-A92FD1B3D823}">
      <dgm:prSet/>
      <dgm:spPr/>
      <dgm:t>
        <a:bodyPr/>
        <a:lstStyle/>
        <a:p>
          <a:endParaRPr lang="en-US"/>
        </a:p>
      </dgm:t>
    </dgm:pt>
    <dgm:pt modelId="{219D575C-CA3E-4F58-8680-7918BB1CF7F0}" type="sibTrans" cxnId="{38502B53-4874-4EE6-98FF-A92FD1B3D823}">
      <dgm:prSet/>
      <dgm:spPr/>
      <dgm:t>
        <a:bodyPr/>
        <a:lstStyle/>
        <a:p>
          <a:endParaRPr lang="en-US"/>
        </a:p>
      </dgm:t>
    </dgm:pt>
    <dgm:pt modelId="{13CAEECB-5B69-4DF0-A5D8-FF72E7F21016}">
      <dgm:prSet phldrT="[Text]"/>
      <dgm:spPr/>
      <dgm:t>
        <a:bodyPr/>
        <a:lstStyle/>
        <a:p>
          <a:r>
            <a:rPr lang="en-US">
              <a:latin typeface="+mj-lt"/>
            </a:rPr>
            <a:t>KSDE</a:t>
          </a:r>
        </a:p>
      </dgm:t>
      <dgm:extLst>
        <a:ext uri="{E40237B7-FDA0-4F09-8148-C483321AD2D9}">
          <dgm14:cNvPr xmlns:dgm14="http://schemas.microsoft.com/office/drawing/2010/diagram" id="0" name="" descr="Systems&#10; Report required information.&#10;KSDE&#10; Analyzes information and presents to the ARC when a system is not in compliance.&#10;ARC&#10; Reviews compliance issues , information and data from KSDE. Makes recommendation to the state board.&#10;KSBE&#10; Determines accreditation.&#10;"/>
        </a:ext>
      </dgm:extLst>
    </dgm:pt>
    <dgm:pt modelId="{41C47FD4-E08B-4A75-8EB6-F319A5872E20}" type="parTrans" cxnId="{E01F7615-E9EC-42B5-B784-EEC4338DE13B}">
      <dgm:prSet/>
      <dgm:spPr/>
      <dgm:t>
        <a:bodyPr/>
        <a:lstStyle/>
        <a:p>
          <a:endParaRPr lang="en-US"/>
        </a:p>
      </dgm:t>
    </dgm:pt>
    <dgm:pt modelId="{F02B683D-291C-4618-AE54-DB0D2C26B84D}" type="sibTrans" cxnId="{E01F7615-E9EC-42B5-B784-EEC4338DE13B}">
      <dgm:prSet/>
      <dgm:spPr/>
      <dgm:t>
        <a:bodyPr/>
        <a:lstStyle/>
        <a:p>
          <a:endParaRPr lang="en-US"/>
        </a:p>
      </dgm:t>
    </dgm:pt>
    <dgm:pt modelId="{7AAA0FFB-B7E9-4026-A791-36E1750901A6}">
      <dgm:prSet phldrT="[Text]"/>
      <dgm:spPr/>
      <dgm:t>
        <a:bodyPr/>
        <a:lstStyle/>
        <a:p>
          <a:r>
            <a:rPr lang="en-US" dirty="0"/>
            <a:t>Analyzes information and presents to the </a:t>
          </a:r>
          <a:r>
            <a:rPr lang="en-US" b="1" dirty="0"/>
            <a:t>Accreditation Review Council (ARC)</a:t>
          </a:r>
          <a:r>
            <a:rPr lang="en-US" dirty="0"/>
            <a:t> when a system is not meeting a standard.</a:t>
          </a:r>
        </a:p>
      </dgm:t>
      <dgm:extLst>
        <a:ext uri="{E40237B7-FDA0-4F09-8148-C483321AD2D9}">
          <dgm14:cNvPr xmlns:dgm14="http://schemas.microsoft.com/office/drawing/2010/diagram" id="0" name="" descr="Systems&#10; Report required information.&#10;KSDE&#10; Analyzes information and presents to the ARC when a system is not in compliance.&#10;ARC&#10; Reviews compliance issues , information and data from KSDE. Makes recommendation to the state board.&#10;KSBE&#10; Determines accreditation.&#10;"/>
        </a:ext>
      </dgm:extLst>
    </dgm:pt>
    <dgm:pt modelId="{A08DAE32-CCFF-44A9-BD78-164F5936A591}" type="parTrans" cxnId="{9D15AA6F-2A55-4D95-A9F0-EEAF45599C74}">
      <dgm:prSet/>
      <dgm:spPr/>
      <dgm:t>
        <a:bodyPr/>
        <a:lstStyle/>
        <a:p>
          <a:endParaRPr lang="en-US"/>
        </a:p>
      </dgm:t>
    </dgm:pt>
    <dgm:pt modelId="{277A9737-B91D-413D-BE5C-D07981A23560}" type="sibTrans" cxnId="{9D15AA6F-2A55-4D95-A9F0-EEAF45599C74}">
      <dgm:prSet/>
      <dgm:spPr/>
      <dgm:t>
        <a:bodyPr/>
        <a:lstStyle/>
        <a:p>
          <a:endParaRPr lang="en-US"/>
        </a:p>
      </dgm:t>
    </dgm:pt>
    <dgm:pt modelId="{B4AC9DCC-A4C6-4416-BD33-DCACDF0F13C7}">
      <dgm:prSet phldrT="[Text]"/>
      <dgm:spPr/>
      <dgm:t>
        <a:bodyPr/>
        <a:lstStyle/>
        <a:p>
          <a:r>
            <a:rPr lang="en-US">
              <a:latin typeface="+mj-lt"/>
            </a:rPr>
            <a:t>ARC</a:t>
          </a:r>
        </a:p>
      </dgm:t>
      <dgm:extLst>
        <a:ext uri="{E40237B7-FDA0-4F09-8148-C483321AD2D9}">
          <dgm14:cNvPr xmlns:dgm14="http://schemas.microsoft.com/office/drawing/2010/diagram" id="0" name="" descr="Systems&#10; Report required information.&#10;KSDE&#10; Analyzes information and presents to the ARC when a system is not in compliance.&#10;ARC&#10; Reviews compliance issues , information and data from KSDE. Makes recommendation to the state board.&#10;KSBE&#10; Determines accreditation.&#10;"/>
        </a:ext>
      </dgm:extLst>
    </dgm:pt>
    <dgm:pt modelId="{8BB3610A-FD7E-4237-96C8-3A538B4E91AD}" type="parTrans" cxnId="{2006D190-D723-4B1E-8F63-5939A913A1BC}">
      <dgm:prSet/>
      <dgm:spPr/>
      <dgm:t>
        <a:bodyPr/>
        <a:lstStyle/>
        <a:p>
          <a:endParaRPr lang="en-US"/>
        </a:p>
      </dgm:t>
    </dgm:pt>
    <dgm:pt modelId="{CCA77307-F14C-4DE3-A3AE-EE74BA0821C8}" type="sibTrans" cxnId="{2006D190-D723-4B1E-8F63-5939A913A1BC}">
      <dgm:prSet/>
      <dgm:spPr/>
      <dgm:t>
        <a:bodyPr/>
        <a:lstStyle/>
        <a:p>
          <a:endParaRPr lang="en-US"/>
        </a:p>
      </dgm:t>
    </dgm:pt>
    <dgm:pt modelId="{9D473828-310F-48AE-AFAD-41BB7F4B273C}">
      <dgm:prSet phldrT="[Text]"/>
      <dgm:spPr/>
      <dgm:t>
        <a:bodyPr/>
        <a:lstStyle/>
        <a:p>
          <a:r>
            <a:rPr lang="en-US" dirty="0"/>
            <a:t>Reviews compliance issues, information and data from KSDE. Makes recommendation to the State Board.</a:t>
          </a:r>
        </a:p>
      </dgm:t>
      <dgm:extLst>
        <a:ext uri="{E40237B7-FDA0-4F09-8148-C483321AD2D9}">
          <dgm14:cNvPr xmlns:dgm14="http://schemas.microsoft.com/office/drawing/2010/diagram" id="0" name="" descr="Systems&#10; Report required information.&#10;KSDE&#10; Analyzes information and presents to the ARC when a system is not in compliance.&#10;ARC&#10; Reviews compliance issues , information and data from KSDE. Makes recommendation to the state board.&#10;KSBE&#10; Determines accreditation.&#10;"/>
        </a:ext>
      </dgm:extLst>
    </dgm:pt>
    <dgm:pt modelId="{7C532681-29C9-4350-83F0-A0D335E1F4A5}" type="parTrans" cxnId="{CB497AEC-72FC-4DC3-B2EF-0D99D813ADA4}">
      <dgm:prSet/>
      <dgm:spPr/>
      <dgm:t>
        <a:bodyPr/>
        <a:lstStyle/>
        <a:p>
          <a:endParaRPr lang="en-US"/>
        </a:p>
      </dgm:t>
    </dgm:pt>
    <dgm:pt modelId="{DA503A56-4612-41B5-82D8-37EEAFB63377}" type="sibTrans" cxnId="{CB497AEC-72FC-4DC3-B2EF-0D99D813ADA4}">
      <dgm:prSet/>
      <dgm:spPr/>
      <dgm:t>
        <a:bodyPr/>
        <a:lstStyle/>
        <a:p>
          <a:endParaRPr lang="en-US"/>
        </a:p>
      </dgm:t>
    </dgm:pt>
    <dgm:pt modelId="{4815ADF4-266D-499E-985F-174B4CBE186F}">
      <dgm:prSet phldrT="[Text]"/>
      <dgm:spPr/>
      <dgm:t>
        <a:bodyPr/>
        <a:lstStyle/>
        <a:p>
          <a:r>
            <a:rPr lang="en-US">
              <a:latin typeface="+mj-lt"/>
            </a:rPr>
            <a:t>KSBE</a:t>
          </a:r>
        </a:p>
      </dgm:t>
      <dgm:extLst>
        <a:ext uri="{E40237B7-FDA0-4F09-8148-C483321AD2D9}">
          <dgm14:cNvPr xmlns:dgm14="http://schemas.microsoft.com/office/drawing/2010/diagram" id="0" name="" descr="Systems&#10; Report required information.&#10;KSDE&#10; Analyzes information and presents to the ARC when a system is not in compliance.&#10;ARC&#10; Reviews compliance issues , information and data from KSDE. Makes recommendation to the state board.&#10;KSBE&#10; Determines accreditation.&#10;"/>
        </a:ext>
      </dgm:extLst>
    </dgm:pt>
    <dgm:pt modelId="{DA43854B-AE7B-43D1-B68A-6F42A5B368CE}" type="parTrans" cxnId="{99933951-8152-4B97-8593-B4ECD6277633}">
      <dgm:prSet/>
      <dgm:spPr/>
      <dgm:t>
        <a:bodyPr/>
        <a:lstStyle/>
        <a:p>
          <a:endParaRPr lang="en-US"/>
        </a:p>
      </dgm:t>
    </dgm:pt>
    <dgm:pt modelId="{D78E8D8B-B981-4D50-9229-F4863418E894}" type="sibTrans" cxnId="{99933951-8152-4B97-8593-B4ECD6277633}">
      <dgm:prSet/>
      <dgm:spPr/>
      <dgm:t>
        <a:bodyPr/>
        <a:lstStyle/>
        <a:p>
          <a:endParaRPr lang="en-US"/>
        </a:p>
      </dgm:t>
    </dgm:pt>
    <dgm:pt modelId="{583FCB46-3654-458E-A19C-418D7FC2DBF0}">
      <dgm:prSet phldrT="[Text]"/>
      <dgm:spPr/>
      <dgm:t>
        <a:bodyPr/>
        <a:lstStyle/>
        <a:p>
          <a:r>
            <a:rPr lang="en-US"/>
            <a:t>Determines accreditation.</a:t>
          </a:r>
        </a:p>
      </dgm:t>
      <dgm:extLst>
        <a:ext uri="{E40237B7-FDA0-4F09-8148-C483321AD2D9}">
          <dgm14:cNvPr xmlns:dgm14="http://schemas.microsoft.com/office/drawing/2010/diagram" id="0" name="" descr="Systems&#10; Report required information.&#10;KSDE&#10; Analyzes information and presents to the ARC when a system is not in compliance.&#10;ARC&#10; Reviews compliance issues , information and data from KSDE. Makes recommendation to the state board.&#10;KSBE&#10; Determines accreditation.&#10;"/>
        </a:ext>
      </dgm:extLst>
    </dgm:pt>
    <dgm:pt modelId="{B953012E-E5D8-47C2-9C87-FD3DEA360079}" type="parTrans" cxnId="{C5FB0289-0B69-4D5E-99AF-602CD41F1792}">
      <dgm:prSet/>
      <dgm:spPr/>
      <dgm:t>
        <a:bodyPr/>
        <a:lstStyle/>
        <a:p>
          <a:endParaRPr lang="en-US"/>
        </a:p>
      </dgm:t>
    </dgm:pt>
    <dgm:pt modelId="{3B212D54-8E28-4E29-9EE9-FEFBBE785D3D}" type="sibTrans" cxnId="{C5FB0289-0B69-4D5E-99AF-602CD41F1792}">
      <dgm:prSet/>
      <dgm:spPr/>
      <dgm:t>
        <a:bodyPr/>
        <a:lstStyle/>
        <a:p>
          <a:endParaRPr lang="en-US"/>
        </a:p>
      </dgm:t>
    </dgm:pt>
    <dgm:pt modelId="{4EA3E995-4747-4191-A86A-239D6F693A08}" type="pres">
      <dgm:prSet presAssocID="{1D272672-A50F-4DB1-B58F-0BDB035B8D3C}" presName="Name0" presStyleCnt="0">
        <dgm:presLayoutVars>
          <dgm:chMax val="7"/>
          <dgm:chPref val="7"/>
          <dgm:dir/>
          <dgm:animOne val="branch"/>
          <dgm:animLvl val="lvl"/>
        </dgm:presLayoutVars>
      </dgm:prSet>
      <dgm:spPr/>
    </dgm:pt>
    <dgm:pt modelId="{282FED03-E52E-4259-A540-FC5D88DA5E31}" type="pres">
      <dgm:prSet presAssocID="{DCC1DDB9-E5A7-44DB-8B34-E922105FE627}" presName="composite" presStyleCnt="0"/>
      <dgm:spPr/>
    </dgm:pt>
    <dgm:pt modelId="{CE7DC80D-8F83-4619-9C43-81B3A8E99F17}" type="pres">
      <dgm:prSet presAssocID="{DCC1DDB9-E5A7-44DB-8B34-E922105FE627}" presName="BackAccent" presStyleLbl="bgShp" presStyleIdx="0" presStyleCnt="4"/>
      <dgm:spPr/>
    </dgm:pt>
    <dgm:pt modelId="{2E40EBB2-768D-474C-B349-4876C7B9B009}" type="pres">
      <dgm:prSet presAssocID="{DCC1DDB9-E5A7-44DB-8B34-E922105FE627}" presName="Accent" presStyleLbl="alignNode1" presStyleIdx="0" presStyleCnt="4"/>
      <dgm:spPr/>
    </dgm:pt>
    <dgm:pt modelId="{A19A6A27-21F9-4E2A-94B7-DCA157CB9A82}" type="pres">
      <dgm:prSet presAssocID="{DCC1DDB9-E5A7-44DB-8B34-E922105FE627}" presName="Child" presStyleLbl="revTx" presStyleIdx="0" presStyleCnt="8">
        <dgm:presLayoutVars>
          <dgm:chMax val="0"/>
          <dgm:chPref val="0"/>
          <dgm:bulletEnabled val="1"/>
        </dgm:presLayoutVars>
      </dgm:prSet>
      <dgm:spPr/>
    </dgm:pt>
    <dgm:pt modelId="{3E735B0E-F15A-4A6A-AD3F-54885A356573}" type="pres">
      <dgm:prSet presAssocID="{DCC1DDB9-E5A7-44DB-8B34-E922105FE627}" presName="Parent" presStyleLbl="revTx" presStyleIdx="1" presStyleCnt="8">
        <dgm:presLayoutVars>
          <dgm:chMax val="1"/>
          <dgm:chPref val="1"/>
          <dgm:bulletEnabled val="1"/>
        </dgm:presLayoutVars>
      </dgm:prSet>
      <dgm:spPr/>
    </dgm:pt>
    <dgm:pt modelId="{07D6ABE5-04F8-449C-893A-0023E018343A}" type="pres">
      <dgm:prSet presAssocID="{78187B9A-60E0-4789-8BF5-8CD521BB43E8}" presName="sibTrans" presStyleCnt="0"/>
      <dgm:spPr/>
    </dgm:pt>
    <dgm:pt modelId="{CC9D6C67-02BF-4D9C-8424-3AE60210ABD8}" type="pres">
      <dgm:prSet presAssocID="{13CAEECB-5B69-4DF0-A5D8-FF72E7F21016}" presName="composite" presStyleCnt="0"/>
      <dgm:spPr/>
    </dgm:pt>
    <dgm:pt modelId="{DA39DD61-2404-47F3-AF23-87DE3717D21D}" type="pres">
      <dgm:prSet presAssocID="{13CAEECB-5B69-4DF0-A5D8-FF72E7F21016}" presName="BackAccent" presStyleLbl="bgShp" presStyleIdx="1" presStyleCnt="4"/>
      <dgm:spPr/>
    </dgm:pt>
    <dgm:pt modelId="{41224E55-F4A9-4F33-BF60-C6E4C9E10E1D}" type="pres">
      <dgm:prSet presAssocID="{13CAEECB-5B69-4DF0-A5D8-FF72E7F21016}" presName="Accent" presStyleLbl="alignNode1" presStyleIdx="1" presStyleCnt="4"/>
      <dgm:spPr/>
    </dgm:pt>
    <dgm:pt modelId="{535652AB-7BF1-42C5-9476-DDDA034BF4BE}" type="pres">
      <dgm:prSet presAssocID="{13CAEECB-5B69-4DF0-A5D8-FF72E7F21016}" presName="Child" presStyleLbl="revTx" presStyleIdx="2" presStyleCnt="8">
        <dgm:presLayoutVars>
          <dgm:chMax val="0"/>
          <dgm:chPref val="0"/>
          <dgm:bulletEnabled val="1"/>
        </dgm:presLayoutVars>
      </dgm:prSet>
      <dgm:spPr/>
    </dgm:pt>
    <dgm:pt modelId="{1DCD11FA-D691-47ED-B4C6-4205B32A2941}" type="pres">
      <dgm:prSet presAssocID="{13CAEECB-5B69-4DF0-A5D8-FF72E7F21016}" presName="Parent" presStyleLbl="revTx" presStyleIdx="3" presStyleCnt="8">
        <dgm:presLayoutVars>
          <dgm:chMax val="1"/>
          <dgm:chPref val="1"/>
          <dgm:bulletEnabled val="1"/>
        </dgm:presLayoutVars>
      </dgm:prSet>
      <dgm:spPr/>
    </dgm:pt>
    <dgm:pt modelId="{3DA08E16-026D-42A0-AFFE-900B6289B78A}" type="pres">
      <dgm:prSet presAssocID="{F02B683D-291C-4618-AE54-DB0D2C26B84D}" presName="sibTrans" presStyleCnt="0"/>
      <dgm:spPr/>
    </dgm:pt>
    <dgm:pt modelId="{18406422-972D-4F92-93E0-DFF0FC8138B8}" type="pres">
      <dgm:prSet presAssocID="{B4AC9DCC-A4C6-4416-BD33-DCACDF0F13C7}" presName="composite" presStyleCnt="0"/>
      <dgm:spPr/>
    </dgm:pt>
    <dgm:pt modelId="{2FCAFB9A-AB57-4B2A-9A68-C01B92D85B83}" type="pres">
      <dgm:prSet presAssocID="{B4AC9DCC-A4C6-4416-BD33-DCACDF0F13C7}" presName="BackAccent" presStyleLbl="bgShp" presStyleIdx="2" presStyleCnt="4"/>
      <dgm:spPr/>
    </dgm:pt>
    <dgm:pt modelId="{18299554-8823-486C-8684-6720FA60DDE8}" type="pres">
      <dgm:prSet presAssocID="{B4AC9DCC-A4C6-4416-BD33-DCACDF0F13C7}" presName="Accent" presStyleLbl="alignNode1" presStyleIdx="2" presStyleCnt="4"/>
      <dgm:spPr/>
    </dgm:pt>
    <dgm:pt modelId="{C9BDBB63-3EC7-4015-9F12-B90C491B10A6}" type="pres">
      <dgm:prSet presAssocID="{B4AC9DCC-A4C6-4416-BD33-DCACDF0F13C7}" presName="Child" presStyleLbl="revTx" presStyleIdx="4" presStyleCnt="8">
        <dgm:presLayoutVars>
          <dgm:chMax val="0"/>
          <dgm:chPref val="0"/>
          <dgm:bulletEnabled val="1"/>
        </dgm:presLayoutVars>
      </dgm:prSet>
      <dgm:spPr/>
    </dgm:pt>
    <dgm:pt modelId="{1A2D0BEF-8B55-4537-869C-2D9CAE5979C9}" type="pres">
      <dgm:prSet presAssocID="{B4AC9DCC-A4C6-4416-BD33-DCACDF0F13C7}" presName="Parent" presStyleLbl="revTx" presStyleIdx="5" presStyleCnt="8">
        <dgm:presLayoutVars>
          <dgm:chMax val="1"/>
          <dgm:chPref val="1"/>
          <dgm:bulletEnabled val="1"/>
        </dgm:presLayoutVars>
      </dgm:prSet>
      <dgm:spPr/>
    </dgm:pt>
    <dgm:pt modelId="{81F42933-59BF-41F5-B8CB-FA6A8D9A9C5A}" type="pres">
      <dgm:prSet presAssocID="{CCA77307-F14C-4DE3-A3AE-EE74BA0821C8}" presName="sibTrans" presStyleCnt="0"/>
      <dgm:spPr/>
    </dgm:pt>
    <dgm:pt modelId="{CD2D9F1F-9659-4CDA-9317-8AB7BDD7717E}" type="pres">
      <dgm:prSet presAssocID="{4815ADF4-266D-499E-985F-174B4CBE186F}" presName="composite" presStyleCnt="0"/>
      <dgm:spPr/>
    </dgm:pt>
    <dgm:pt modelId="{EA544F83-2F29-4A97-A0D7-86DF9DF51643}" type="pres">
      <dgm:prSet presAssocID="{4815ADF4-266D-499E-985F-174B4CBE186F}" presName="BackAccent" presStyleLbl="bgShp" presStyleIdx="3" presStyleCnt="4"/>
      <dgm:spPr/>
    </dgm:pt>
    <dgm:pt modelId="{65597939-AA29-425B-88DC-6B9134406F94}" type="pres">
      <dgm:prSet presAssocID="{4815ADF4-266D-499E-985F-174B4CBE186F}" presName="Accent" presStyleLbl="alignNode1" presStyleIdx="3" presStyleCnt="4"/>
      <dgm:spPr/>
    </dgm:pt>
    <dgm:pt modelId="{7443053B-58E9-4EA1-BC36-56B1980E1352}" type="pres">
      <dgm:prSet presAssocID="{4815ADF4-266D-499E-985F-174B4CBE186F}" presName="Child" presStyleLbl="revTx" presStyleIdx="6" presStyleCnt="8">
        <dgm:presLayoutVars>
          <dgm:chMax val="0"/>
          <dgm:chPref val="0"/>
          <dgm:bulletEnabled val="1"/>
        </dgm:presLayoutVars>
      </dgm:prSet>
      <dgm:spPr/>
    </dgm:pt>
    <dgm:pt modelId="{B689B999-BA4A-4CDA-B12B-316CDAB142B2}" type="pres">
      <dgm:prSet presAssocID="{4815ADF4-266D-499E-985F-174B4CBE186F}" presName="Parent" presStyleLbl="revTx" presStyleIdx="7" presStyleCnt="8">
        <dgm:presLayoutVars>
          <dgm:chMax val="1"/>
          <dgm:chPref val="1"/>
          <dgm:bulletEnabled val="1"/>
        </dgm:presLayoutVars>
      </dgm:prSet>
      <dgm:spPr/>
    </dgm:pt>
  </dgm:ptLst>
  <dgm:cxnLst>
    <dgm:cxn modelId="{E01F7615-E9EC-42B5-B784-EEC4338DE13B}" srcId="{1D272672-A50F-4DB1-B58F-0BDB035B8D3C}" destId="{13CAEECB-5B69-4DF0-A5D8-FF72E7F21016}" srcOrd="1" destOrd="0" parTransId="{41C47FD4-E08B-4A75-8EB6-F319A5872E20}" sibTransId="{F02B683D-291C-4618-AE54-DB0D2C26B84D}"/>
    <dgm:cxn modelId="{429EBA2D-E8F4-447E-965F-E4EAB2E374F8}" type="presOf" srcId="{583FCB46-3654-458E-A19C-418D7FC2DBF0}" destId="{7443053B-58E9-4EA1-BC36-56B1980E1352}" srcOrd="0" destOrd="0" presId="urn:microsoft.com/office/officeart/2008/layout/IncreasingCircleProcess"/>
    <dgm:cxn modelId="{6348EA38-F08B-4294-9749-CDD71743311B}" type="presOf" srcId="{9D473828-310F-48AE-AFAD-41BB7F4B273C}" destId="{C9BDBB63-3EC7-4015-9F12-B90C491B10A6}" srcOrd="0" destOrd="0" presId="urn:microsoft.com/office/officeart/2008/layout/IncreasingCircleProcess"/>
    <dgm:cxn modelId="{9D15AA6F-2A55-4D95-A9F0-EEAF45599C74}" srcId="{13CAEECB-5B69-4DF0-A5D8-FF72E7F21016}" destId="{7AAA0FFB-B7E9-4026-A791-36E1750901A6}" srcOrd="0" destOrd="0" parTransId="{A08DAE32-CCFF-44A9-BD78-164F5936A591}" sibTransId="{277A9737-B91D-413D-BE5C-D07981A23560}"/>
    <dgm:cxn modelId="{99933951-8152-4B97-8593-B4ECD6277633}" srcId="{1D272672-A50F-4DB1-B58F-0BDB035B8D3C}" destId="{4815ADF4-266D-499E-985F-174B4CBE186F}" srcOrd="3" destOrd="0" parTransId="{DA43854B-AE7B-43D1-B68A-6F42A5B368CE}" sibTransId="{D78E8D8B-B981-4D50-9229-F4863418E894}"/>
    <dgm:cxn modelId="{38502B53-4874-4EE6-98FF-A92FD1B3D823}" srcId="{DCC1DDB9-E5A7-44DB-8B34-E922105FE627}" destId="{8E3F3AC2-F62E-44BC-89AE-AC9338665CB6}" srcOrd="0" destOrd="0" parTransId="{3EA618CA-C7B3-459F-B112-31B189086166}" sibTransId="{219D575C-CA3E-4F58-8680-7918BB1CF7F0}"/>
    <dgm:cxn modelId="{068CEC73-1B07-4D21-81CD-23655E5F93EA}" type="presOf" srcId="{B4AC9DCC-A4C6-4416-BD33-DCACDF0F13C7}" destId="{1A2D0BEF-8B55-4537-869C-2D9CAE5979C9}" srcOrd="0" destOrd="0" presId="urn:microsoft.com/office/officeart/2008/layout/IncreasingCircleProcess"/>
    <dgm:cxn modelId="{240D2984-8CFC-4843-A742-BCAF5C05D977}" type="presOf" srcId="{7AAA0FFB-B7E9-4026-A791-36E1750901A6}" destId="{535652AB-7BF1-42C5-9476-DDDA034BF4BE}" srcOrd="0" destOrd="0" presId="urn:microsoft.com/office/officeart/2008/layout/IncreasingCircleProcess"/>
    <dgm:cxn modelId="{C5FB0289-0B69-4D5E-99AF-602CD41F1792}" srcId="{4815ADF4-266D-499E-985F-174B4CBE186F}" destId="{583FCB46-3654-458E-A19C-418D7FC2DBF0}" srcOrd="0" destOrd="0" parTransId="{B953012E-E5D8-47C2-9C87-FD3DEA360079}" sibTransId="{3B212D54-8E28-4E29-9EE9-FEFBBE785D3D}"/>
    <dgm:cxn modelId="{2006D190-D723-4B1E-8F63-5939A913A1BC}" srcId="{1D272672-A50F-4DB1-B58F-0BDB035B8D3C}" destId="{B4AC9DCC-A4C6-4416-BD33-DCACDF0F13C7}" srcOrd="2" destOrd="0" parTransId="{8BB3610A-FD7E-4237-96C8-3A538B4E91AD}" sibTransId="{CCA77307-F14C-4DE3-A3AE-EE74BA0821C8}"/>
    <dgm:cxn modelId="{0EE7A191-6E02-46B2-937A-DBD817EB906C}" type="presOf" srcId="{8E3F3AC2-F62E-44BC-89AE-AC9338665CB6}" destId="{A19A6A27-21F9-4E2A-94B7-DCA157CB9A82}" srcOrd="0" destOrd="0" presId="urn:microsoft.com/office/officeart/2008/layout/IncreasingCircleProcess"/>
    <dgm:cxn modelId="{4626F799-9301-4F2A-A8BA-39CCC159D648}" type="presOf" srcId="{1D272672-A50F-4DB1-B58F-0BDB035B8D3C}" destId="{4EA3E995-4747-4191-A86A-239D6F693A08}" srcOrd="0" destOrd="0" presId="urn:microsoft.com/office/officeart/2008/layout/IncreasingCircleProcess"/>
    <dgm:cxn modelId="{BCAD499B-1FD6-4BC4-AE91-018DB5EFB5CC}" type="presOf" srcId="{DCC1DDB9-E5A7-44DB-8B34-E922105FE627}" destId="{3E735B0E-F15A-4A6A-AD3F-54885A356573}" srcOrd="0" destOrd="0" presId="urn:microsoft.com/office/officeart/2008/layout/IncreasingCircleProcess"/>
    <dgm:cxn modelId="{91C81A9D-0068-4937-82E7-16CED42327DE}" srcId="{1D272672-A50F-4DB1-B58F-0BDB035B8D3C}" destId="{DCC1DDB9-E5A7-44DB-8B34-E922105FE627}" srcOrd="0" destOrd="0" parTransId="{2D9AB371-E8BB-46B1-BFC6-0D119BC7DF53}" sibTransId="{78187B9A-60E0-4789-8BF5-8CD521BB43E8}"/>
    <dgm:cxn modelId="{2911DCA3-94EA-4142-BE7F-CECB56FC2AE2}" type="presOf" srcId="{13CAEECB-5B69-4DF0-A5D8-FF72E7F21016}" destId="{1DCD11FA-D691-47ED-B4C6-4205B32A2941}" srcOrd="0" destOrd="0" presId="urn:microsoft.com/office/officeart/2008/layout/IncreasingCircleProcess"/>
    <dgm:cxn modelId="{90F71CCF-9424-4E8A-9F13-4825D1ACEC77}" type="presOf" srcId="{4815ADF4-266D-499E-985F-174B4CBE186F}" destId="{B689B999-BA4A-4CDA-B12B-316CDAB142B2}" srcOrd="0" destOrd="0" presId="urn:microsoft.com/office/officeart/2008/layout/IncreasingCircleProcess"/>
    <dgm:cxn modelId="{CB497AEC-72FC-4DC3-B2EF-0D99D813ADA4}" srcId="{B4AC9DCC-A4C6-4416-BD33-DCACDF0F13C7}" destId="{9D473828-310F-48AE-AFAD-41BB7F4B273C}" srcOrd="0" destOrd="0" parTransId="{7C532681-29C9-4350-83F0-A0D335E1F4A5}" sibTransId="{DA503A56-4612-41B5-82D8-37EEAFB63377}"/>
    <dgm:cxn modelId="{350EB479-CBCB-4C54-A77E-1EEFFD0FBC5C}" type="presParOf" srcId="{4EA3E995-4747-4191-A86A-239D6F693A08}" destId="{282FED03-E52E-4259-A540-FC5D88DA5E31}" srcOrd="0" destOrd="0" presId="urn:microsoft.com/office/officeart/2008/layout/IncreasingCircleProcess"/>
    <dgm:cxn modelId="{FB5FB94D-14A4-4118-9F48-A74125417326}" type="presParOf" srcId="{282FED03-E52E-4259-A540-FC5D88DA5E31}" destId="{CE7DC80D-8F83-4619-9C43-81B3A8E99F17}" srcOrd="0" destOrd="0" presId="urn:microsoft.com/office/officeart/2008/layout/IncreasingCircleProcess"/>
    <dgm:cxn modelId="{FF85A5F0-5D54-4983-8AC3-50786CD31C13}" type="presParOf" srcId="{282FED03-E52E-4259-A540-FC5D88DA5E31}" destId="{2E40EBB2-768D-474C-B349-4876C7B9B009}" srcOrd="1" destOrd="0" presId="urn:microsoft.com/office/officeart/2008/layout/IncreasingCircleProcess"/>
    <dgm:cxn modelId="{925BBBCB-9A94-40E3-8563-403EA69CF7FA}" type="presParOf" srcId="{282FED03-E52E-4259-A540-FC5D88DA5E31}" destId="{A19A6A27-21F9-4E2A-94B7-DCA157CB9A82}" srcOrd="2" destOrd="0" presId="urn:microsoft.com/office/officeart/2008/layout/IncreasingCircleProcess"/>
    <dgm:cxn modelId="{3F2479A3-D564-4125-BDB0-6741FE2B8960}" type="presParOf" srcId="{282FED03-E52E-4259-A540-FC5D88DA5E31}" destId="{3E735B0E-F15A-4A6A-AD3F-54885A356573}" srcOrd="3" destOrd="0" presId="urn:microsoft.com/office/officeart/2008/layout/IncreasingCircleProcess"/>
    <dgm:cxn modelId="{82E47B91-850C-44FE-92F3-9129F4109178}" type="presParOf" srcId="{4EA3E995-4747-4191-A86A-239D6F693A08}" destId="{07D6ABE5-04F8-449C-893A-0023E018343A}" srcOrd="1" destOrd="0" presId="urn:microsoft.com/office/officeart/2008/layout/IncreasingCircleProcess"/>
    <dgm:cxn modelId="{423FF00A-A487-4A59-9E97-7DA6CA446653}" type="presParOf" srcId="{4EA3E995-4747-4191-A86A-239D6F693A08}" destId="{CC9D6C67-02BF-4D9C-8424-3AE60210ABD8}" srcOrd="2" destOrd="0" presId="urn:microsoft.com/office/officeart/2008/layout/IncreasingCircleProcess"/>
    <dgm:cxn modelId="{B3BCF6CC-42CB-4962-A0AE-AC6E6B476030}" type="presParOf" srcId="{CC9D6C67-02BF-4D9C-8424-3AE60210ABD8}" destId="{DA39DD61-2404-47F3-AF23-87DE3717D21D}" srcOrd="0" destOrd="0" presId="urn:microsoft.com/office/officeart/2008/layout/IncreasingCircleProcess"/>
    <dgm:cxn modelId="{0D456AA5-DA6E-40A5-AC2E-3AC83463C007}" type="presParOf" srcId="{CC9D6C67-02BF-4D9C-8424-3AE60210ABD8}" destId="{41224E55-F4A9-4F33-BF60-C6E4C9E10E1D}" srcOrd="1" destOrd="0" presId="urn:microsoft.com/office/officeart/2008/layout/IncreasingCircleProcess"/>
    <dgm:cxn modelId="{E5EE33AA-EC1D-4BED-8C8D-55CC1EBA16B9}" type="presParOf" srcId="{CC9D6C67-02BF-4D9C-8424-3AE60210ABD8}" destId="{535652AB-7BF1-42C5-9476-DDDA034BF4BE}" srcOrd="2" destOrd="0" presId="urn:microsoft.com/office/officeart/2008/layout/IncreasingCircleProcess"/>
    <dgm:cxn modelId="{68EC21F9-ED81-4C0B-9933-12CCF6AC677D}" type="presParOf" srcId="{CC9D6C67-02BF-4D9C-8424-3AE60210ABD8}" destId="{1DCD11FA-D691-47ED-B4C6-4205B32A2941}" srcOrd="3" destOrd="0" presId="urn:microsoft.com/office/officeart/2008/layout/IncreasingCircleProcess"/>
    <dgm:cxn modelId="{4020E8B6-4C95-4BD3-8220-2E572CE27AB8}" type="presParOf" srcId="{4EA3E995-4747-4191-A86A-239D6F693A08}" destId="{3DA08E16-026D-42A0-AFFE-900B6289B78A}" srcOrd="3" destOrd="0" presId="urn:microsoft.com/office/officeart/2008/layout/IncreasingCircleProcess"/>
    <dgm:cxn modelId="{C841E88B-068D-44E9-BCBE-95A9BD3830D4}" type="presParOf" srcId="{4EA3E995-4747-4191-A86A-239D6F693A08}" destId="{18406422-972D-4F92-93E0-DFF0FC8138B8}" srcOrd="4" destOrd="0" presId="urn:microsoft.com/office/officeart/2008/layout/IncreasingCircleProcess"/>
    <dgm:cxn modelId="{BDD2BB1A-CD58-486F-8113-2AC1DD11106F}" type="presParOf" srcId="{18406422-972D-4F92-93E0-DFF0FC8138B8}" destId="{2FCAFB9A-AB57-4B2A-9A68-C01B92D85B83}" srcOrd="0" destOrd="0" presId="urn:microsoft.com/office/officeart/2008/layout/IncreasingCircleProcess"/>
    <dgm:cxn modelId="{02BB029C-24BF-4EB2-B3A6-ACD87945B24B}" type="presParOf" srcId="{18406422-972D-4F92-93E0-DFF0FC8138B8}" destId="{18299554-8823-486C-8684-6720FA60DDE8}" srcOrd="1" destOrd="0" presId="urn:microsoft.com/office/officeart/2008/layout/IncreasingCircleProcess"/>
    <dgm:cxn modelId="{3907C108-7DB1-42BF-B001-2A25BB94D87B}" type="presParOf" srcId="{18406422-972D-4F92-93E0-DFF0FC8138B8}" destId="{C9BDBB63-3EC7-4015-9F12-B90C491B10A6}" srcOrd="2" destOrd="0" presId="urn:microsoft.com/office/officeart/2008/layout/IncreasingCircleProcess"/>
    <dgm:cxn modelId="{454C73DC-0762-4FEA-8EE6-FBD2C6829E18}" type="presParOf" srcId="{18406422-972D-4F92-93E0-DFF0FC8138B8}" destId="{1A2D0BEF-8B55-4537-869C-2D9CAE5979C9}" srcOrd="3" destOrd="0" presId="urn:microsoft.com/office/officeart/2008/layout/IncreasingCircleProcess"/>
    <dgm:cxn modelId="{8C68DCF3-6A1F-452F-A71E-17331EDAEA53}" type="presParOf" srcId="{4EA3E995-4747-4191-A86A-239D6F693A08}" destId="{81F42933-59BF-41F5-B8CB-FA6A8D9A9C5A}" srcOrd="5" destOrd="0" presId="urn:microsoft.com/office/officeart/2008/layout/IncreasingCircleProcess"/>
    <dgm:cxn modelId="{C6DA758F-404B-498B-841C-C5C0FF17D6AD}" type="presParOf" srcId="{4EA3E995-4747-4191-A86A-239D6F693A08}" destId="{CD2D9F1F-9659-4CDA-9317-8AB7BDD7717E}" srcOrd="6" destOrd="0" presId="urn:microsoft.com/office/officeart/2008/layout/IncreasingCircleProcess"/>
    <dgm:cxn modelId="{06EC73B5-D317-4471-883A-4757083C57ED}" type="presParOf" srcId="{CD2D9F1F-9659-4CDA-9317-8AB7BDD7717E}" destId="{EA544F83-2F29-4A97-A0D7-86DF9DF51643}" srcOrd="0" destOrd="0" presId="urn:microsoft.com/office/officeart/2008/layout/IncreasingCircleProcess"/>
    <dgm:cxn modelId="{92D0E13B-734F-4AD4-B08F-5F412CA06663}" type="presParOf" srcId="{CD2D9F1F-9659-4CDA-9317-8AB7BDD7717E}" destId="{65597939-AA29-425B-88DC-6B9134406F94}" srcOrd="1" destOrd="0" presId="urn:microsoft.com/office/officeart/2008/layout/IncreasingCircleProcess"/>
    <dgm:cxn modelId="{C840D9F8-7A93-47B0-B9E5-46E56C403532}" type="presParOf" srcId="{CD2D9F1F-9659-4CDA-9317-8AB7BDD7717E}" destId="{7443053B-58E9-4EA1-BC36-56B1980E1352}" srcOrd="2" destOrd="0" presId="urn:microsoft.com/office/officeart/2008/layout/IncreasingCircleProcess"/>
    <dgm:cxn modelId="{A99A16B2-DD9B-444E-BE1D-2BF5870A2D5F}" type="presParOf" srcId="{CD2D9F1F-9659-4CDA-9317-8AB7BDD7717E}" destId="{B689B999-BA4A-4CDA-B12B-316CDAB142B2}" srcOrd="3" destOrd="0" presId="urn:microsoft.com/office/officeart/2008/layout/Increasing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065EDA-316F-434D-8DD7-DF87C1A08446}" type="doc">
      <dgm:prSet loTypeId="urn:microsoft.com/office/officeart/2005/8/layout/bProcess4" loCatId="process" qsTypeId="urn:microsoft.com/office/officeart/2005/8/quickstyle/simple1" qsCatId="simple" csTypeId="urn:microsoft.com/office/officeart/2005/8/colors/accent0_3" csCatId="mainScheme" phldr="1"/>
      <dgm:spPr/>
      <dgm:t>
        <a:bodyPr/>
        <a:lstStyle/>
        <a:p>
          <a:endParaRPr lang="en-US"/>
        </a:p>
      </dgm:t>
    </dgm:pt>
    <dgm:pt modelId="{AE319D99-86D4-4353-AFEB-ACB4FDC1695A}">
      <dgm:prSet custT="1"/>
      <dgm:spPr/>
      <dgm:t>
        <a:bodyPr/>
        <a:lstStyle/>
        <a:p>
          <a:pPr marL="0" indent="0">
            <a:lnSpc>
              <a:spcPct val="100000"/>
            </a:lnSpc>
            <a:spcBef>
              <a:spcPts val="0"/>
            </a:spcBef>
            <a:spcAft>
              <a:spcPts val="0"/>
            </a:spcAft>
            <a:buNone/>
          </a:pPr>
          <a:r>
            <a:rPr lang="en-US" sz="1800" dirty="0">
              <a:latin typeface="+mj-lt"/>
            </a:rPr>
            <a:t>9 a.m.</a:t>
          </a:r>
        </a:p>
      </dgm:t>
      <dgm:extLst>
        <a:ext uri="{E40237B7-FDA0-4F09-8148-C483321AD2D9}">
          <dgm14:cNvPr xmlns:dgm14="http://schemas.microsoft.com/office/drawing/2010/diagram" id="0" name="" descr="9 a.m.&#10; Welcome and Introductions&#10;9:20 a.m.&#10; KESA 2.0 Background&#10;9:40 a.m.&#10; Introduce Facilitation Guidance Document&#10;10 a.m. &#10; Welcome to the School Improvement Day*&#10;10:15 a.m.&#10; Break&#10;10:30 a.m.&#10; Data Review*&#10;11 a.m. &#10; School Improvement Model*&#10;11:30 a.m.&#10; Action Plan*&#10;Noon&#10; School Community Engagement*&#10;12:30 p.m.&#10; Lunch&#10;1:15 p.m.&#10; Facilitation Practice&#10;2:45 p.m.&#10; Review and Review*&#10;3 p.m.&#10; The End"/>
        </a:ext>
      </dgm:extLst>
    </dgm:pt>
    <dgm:pt modelId="{59CE7BCD-2F87-457B-9420-B629A6DF1261}" type="parTrans" cxnId="{0C1CEDA3-A89C-4B49-8D45-28EDED92B26C}">
      <dgm:prSet/>
      <dgm:spPr/>
      <dgm:t>
        <a:bodyPr/>
        <a:lstStyle/>
        <a:p>
          <a:pPr marL="0" indent="0">
            <a:lnSpc>
              <a:spcPct val="100000"/>
            </a:lnSpc>
            <a:spcBef>
              <a:spcPts val="0"/>
            </a:spcBef>
            <a:spcAft>
              <a:spcPts val="0"/>
            </a:spcAft>
          </a:pPr>
          <a:endParaRPr lang="en-US"/>
        </a:p>
      </dgm:t>
    </dgm:pt>
    <dgm:pt modelId="{3FC83D9F-CE97-4E28-B910-DC11CD9F35BF}" type="sibTrans" cxnId="{0C1CEDA3-A89C-4B49-8D45-28EDED92B26C}">
      <dgm:prSet/>
      <dgm:spPr/>
      <dgm:t>
        <a:bodyPr/>
        <a:lstStyle/>
        <a:p>
          <a:pPr marL="0" indent="0">
            <a:lnSpc>
              <a:spcPct val="100000"/>
            </a:lnSpc>
            <a:spcBef>
              <a:spcPts val="0"/>
            </a:spcBef>
            <a:spcAft>
              <a:spcPts val="0"/>
            </a:spcAft>
          </a:pPr>
          <a:endParaRPr lang="en-US"/>
        </a:p>
      </dgm:t>
    </dgm:pt>
    <dgm:pt modelId="{BBFB0B92-0E83-4B31-8B6E-F86664E737F2}">
      <dgm:prSet custT="1"/>
      <dgm:spPr/>
      <dgm:t>
        <a:bodyPr/>
        <a:lstStyle/>
        <a:p>
          <a:pPr marL="0" indent="0">
            <a:lnSpc>
              <a:spcPct val="100000"/>
            </a:lnSpc>
            <a:spcBef>
              <a:spcPts val="0"/>
            </a:spcBef>
            <a:spcAft>
              <a:spcPts val="0"/>
            </a:spcAft>
            <a:buNone/>
          </a:pPr>
          <a:r>
            <a:rPr lang="en-US" sz="1800">
              <a:latin typeface="+mj-lt"/>
            </a:rPr>
            <a:t>9:20 a.m.</a:t>
          </a:r>
        </a:p>
      </dgm:t>
      <dgm:extLst>
        <a:ext uri="{E40237B7-FDA0-4F09-8148-C483321AD2D9}">
          <dgm14:cNvPr xmlns:dgm14="http://schemas.microsoft.com/office/drawing/2010/diagram" id="0" name="" descr="9 a.m.&#10; Welcome and Introductions&#10;9:20 a.m.&#10; KESA 2.0 Background&#10;9:40 a.m.&#10; Introduce Facilitation Guidance Document&#10;10 a.m. &#10; Welcome to the School Improvement Day*&#10;10:15 a.m.&#10; Break&#10;10:30 a.m.&#10; Data Review*&#10;11 a.m. &#10; School Improvement Model*&#10;11:30 a.m.&#10; Action Plan*&#10;Noon&#10; School Community Engagement*&#10;12:30 p.m.&#10; Lunch&#10;1:15 p.m.&#10; Facilitation Practice&#10;2:45 p.m.&#10; Review and Review*&#10;3 p.m.&#10; The End"/>
        </a:ext>
      </dgm:extLst>
    </dgm:pt>
    <dgm:pt modelId="{758CF7A2-DF25-4D2F-9D2D-12E7C6B2CFDA}" type="parTrans" cxnId="{B0B9552D-78B3-45C5-BA0C-C399F6C243AF}">
      <dgm:prSet/>
      <dgm:spPr/>
      <dgm:t>
        <a:bodyPr/>
        <a:lstStyle/>
        <a:p>
          <a:pPr marL="0" indent="0">
            <a:lnSpc>
              <a:spcPct val="100000"/>
            </a:lnSpc>
            <a:spcBef>
              <a:spcPts val="0"/>
            </a:spcBef>
            <a:spcAft>
              <a:spcPts val="0"/>
            </a:spcAft>
          </a:pPr>
          <a:endParaRPr lang="en-US"/>
        </a:p>
      </dgm:t>
    </dgm:pt>
    <dgm:pt modelId="{D7539C4E-2D80-423E-A900-090EC2701D8C}" type="sibTrans" cxnId="{B0B9552D-78B3-45C5-BA0C-C399F6C243AF}">
      <dgm:prSet/>
      <dgm:spPr/>
      <dgm:t>
        <a:bodyPr/>
        <a:lstStyle/>
        <a:p>
          <a:pPr marL="0" indent="0">
            <a:lnSpc>
              <a:spcPct val="100000"/>
            </a:lnSpc>
            <a:spcBef>
              <a:spcPts val="0"/>
            </a:spcBef>
            <a:spcAft>
              <a:spcPts val="0"/>
            </a:spcAft>
          </a:pPr>
          <a:endParaRPr lang="en-US"/>
        </a:p>
      </dgm:t>
    </dgm:pt>
    <dgm:pt modelId="{28E5BB4B-E23D-4EE5-B9D8-5A6487190463}">
      <dgm:prSet custT="1"/>
      <dgm:spPr/>
      <dgm:t>
        <a:bodyPr/>
        <a:lstStyle/>
        <a:p>
          <a:pPr marL="0" indent="0">
            <a:lnSpc>
              <a:spcPct val="100000"/>
            </a:lnSpc>
            <a:spcBef>
              <a:spcPts val="0"/>
            </a:spcBef>
            <a:spcAft>
              <a:spcPts val="0"/>
            </a:spcAft>
            <a:buNone/>
          </a:pPr>
          <a:r>
            <a:rPr lang="en-US" sz="1800" dirty="0">
              <a:latin typeface="+mj-lt"/>
            </a:rPr>
            <a:t>10:10 am</a:t>
          </a:r>
        </a:p>
      </dgm:t>
      <dgm:extLst>
        <a:ext uri="{E40237B7-FDA0-4F09-8148-C483321AD2D9}">
          <dgm14:cNvPr xmlns:dgm14="http://schemas.microsoft.com/office/drawing/2010/diagram" id="0" name="" descr="9 a.m.&#10; Welcome and Introductions&#10;9:20 a.m.&#10; KESA 2.0 Background&#10;9:40 a.m.&#10; Introduce Facilitation Guidance Document&#10;10 a.m. &#10; Welcome to the School Improvement Day*&#10;10:15 a.m.&#10; Break&#10;10:30 a.m.&#10; Data Review*&#10;11 a.m. &#10; School Improvement Model*&#10;11:30 a.m.&#10; Action Plan*&#10;Noon&#10; School Community Engagement*&#10;12:30 p.m.&#10; Lunch&#10;1:15 p.m.&#10; Facilitation Practice&#10;2:45 p.m.&#10; Review and Review*&#10;3 p.m.&#10; The End"/>
        </a:ext>
      </dgm:extLst>
    </dgm:pt>
    <dgm:pt modelId="{385D3727-C5DD-4028-B886-2AB4D4492C37}" type="parTrans" cxnId="{AA501029-6778-46AB-A968-8307C40DF9E8}">
      <dgm:prSet/>
      <dgm:spPr/>
      <dgm:t>
        <a:bodyPr/>
        <a:lstStyle/>
        <a:p>
          <a:pPr marL="0" indent="0">
            <a:lnSpc>
              <a:spcPct val="100000"/>
            </a:lnSpc>
            <a:spcBef>
              <a:spcPts val="0"/>
            </a:spcBef>
            <a:spcAft>
              <a:spcPts val="0"/>
            </a:spcAft>
          </a:pPr>
          <a:endParaRPr lang="en-US"/>
        </a:p>
      </dgm:t>
    </dgm:pt>
    <dgm:pt modelId="{9F767506-ACAF-47A8-A667-4B2D2DB8E76D}" type="sibTrans" cxnId="{AA501029-6778-46AB-A968-8307C40DF9E8}">
      <dgm:prSet/>
      <dgm:spPr/>
      <dgm:t>
        <a:bodyPr/>
        <a:lstStyle/>
        <a:p>
          <a:pPr marL="0" indent="0">
            <a:lnSpc>
              <a:spcPct val="100000"/>
            </a:lnSpc>
            <a:spcBef>
              <a:spcPts val="0"/>
            </a:spcBef>
            <a:spcAft>
              <a:spcPts val="0"/>
            </a:spcAft>
          </a:pPr>
          <a:endParaRPr lang="en-US"/>
        </a:p>
      </dgm:t>
    </dgm:pt>
    <dgm:pt modelId="{59A1A82C-480B-489D-9FCA-8D81B7D98BA1}">
      <dgm:prSet custT="1"/>
      <dgm:spPr/>
      <dgm:t>
        <a:bodyPr/>
        <a:lstStyle/>
        <a:p>
          <a:pPr marL="0" indent="0">
            <a:lnSpc>
              <a:spcPct val="100000"/>
            </a:lnSpc>
            <a:spcBef>
              <a:spcPts val="0"/>
            </a:spcBef>
            <a:spcAft>
              <a:spcPts val="0"/>
            </a:spcAft>
            <a:buNone/>
          </a:pPr>
          <a:r>
            <a:rPr lang="en-US" sz="1800" dirty="0">
              <a:latin typeface="+mj-lt"/>
            </a:rPr>
            <a:t>2:10 pm</a:t>
          </a:r>
        </a:p>
      </dgm:t>
      <dgm:extLst>
        <a:ext uri="{E40237B7-FDA0-4F09-8148-C483321AD2D9}">
          <dgm14:cNvPr xmlns:dgm14="http://schemas.microsoft.com/office/drawing/2010/diagram" id="0" name="" descr="9 a.m.&#10; Welcome and Introductions&#10;9:20 a.m.&#10; KESA 2.0 Background&#10;9:40 a.m.&#10; Introduce Facilitation Guidance Document&#10;10 a.m. &#10; Welcome to the School Improvement Day*&#10;10:15 a.m.&#10; Break&#10;10:30 a.m.&#10; Data Review*&#10;11 a.m. &#10; School Improvement Model*&#10;11:30 a.m.&#10; Action Plan*&#10;Noon&#10; School Community Engagement*&#10;12:30 p.m.&#10; Lunch&#10;1:15 p.m.&#10; Facilitation Practice&#10;2:45 p.m.&#10; Review and Review*&#10;3 p.m.&#10; The End"/>
        </a:ext>
      </dgm:extLst>
    </dgm:pt>
    <dgm:pt modelId="{EBC75641-E63E-478A-AC3A-0D625ECAF232}" type="parTrans" cxnId="{BF8A7D18-619B-4F25-94E4-8E1CA2332269}">
      <dgm:prSet/>
      <dgm:spPr/>
      <dgm:t>
        <a:bodyPr/>
        <a:lstStyle/>
        <a:p>
          <a:pPr marL="0" indent="0">
            <a:lnSpc>
              <a:spcPct val="100000"/>
            </a:lnSpc>
            <a:spcBef>
              <a:spcPts val="0"/>
            </a:spcBef>
            <a:spcAft>
              <a:spcPts val="0"/>
            </a:spcAft>
          </a:pPr>
          <a:endParaRPr lang="en-US"/>
        </a:p>
      </dgm:t>
    </dgm:pt>
    <dgm:pt modelId="{CB8DC631-D527-41FB-ACBB-DF295B2C47E9}" type="sibTrans" cxnId="{BF8A7D18-619B-4F25-94E4-8E1CA2332269}">
      <dgm:prSet/>
      <dgm:spPr/>
      <dgm:t>
        <a:bodyPr/>
        <a:lstStyle/>
        <a:p>
          <a:pPr marL="0" indent="0">
            <a:lnSpc>
              <a:spcPct val="100000"/>
            </a:lnSpc>
            <a:spcBef>
              <a:spcPts val="0"/>
            </a:spcBef>
            <a:spcAft>
              <a:spcPts val="0"/>
            </a:spcAft>
          </a:pPr>
          <a:endParaRPr lang="en-US"/>
        </a:p>
      </dgm:t>
    </dgm:pt>
    <dgm:pt modelId="{27DE34D4-192F-45A5-94F8-068404D41CE5}">
      <dgm:prSet custT="1"/>
      <dgm:spPr/>
      <dgm:t>
        <a:bodyPr/>
        <a:lstStyle/>
        <a:p>
          <a:pPr marL="0" indent="0">
            <a:lnSpc>
              <a:spcPct val="100000"/>
            </a:lnSpc>
            <a:spcBef>
              <a:spcPts val="0"/>
            </a:spcBef>
            <a:spcAft>
              <a:spcPts val="0"/>
            </a:spcAft>
            <a:buNone/>
          </a:pPr>
          <a:r>
            <a:rPr lang="en-US" sz="1800" dirty="0">
              <a:latin typeface="+mj-lt"/>
            </a:rPr>
            <a:t>12:40 pm</a:t>
          </a:r>
        </a:p>
      </dgm:t>
      <dgm:extLst>
        <a:ext uri="{E40237B7-FDA0-4F09-8148-C483321AD2D9}">
          <dgm14:cNvPr xmlns:dgm14="http://schemas.microsoft.com/office/drawing/2010/diagram" id="0" name="" descr="9 a.m.&#10; Welcome and Introductions&#10;9:20 a.m.&#10; KESA 2.0 Background&#10;9:40 a.m.&#10; Introduce Facilitation Guidance Document&#10;10 a.m. &#10; Welcome to the School Improvement Day*&#10;10:15 a.m.&#10; Break&#10;10:30 a.m.&#10; Data Review*&#10;11 a.m. &#10; School Improvement Model*&#10;11:30 a.m.&#10; Action Plan*&#10;Noon&#10; School Community Engagement*&#10;12:30 p.m.&#10; Lunch&#10;1:15 p.m.&#10; Facilitation Practice&#10;2:45 p.m.&#10; Review and Review*&#10;3 p.m.&#10; The End"/>
        </a:ext>
      </dgm:extLst>
    </dgm:pt>
    <dgm:pt modelId="{2E6B86AB-DBA5-43C7-927B-4675E315365A}" type="parTrans" cxnId="{9F0E7C2E-7B4B-4F44-A300-52F1C35D02DB}">
      <dgm:prSet/>
      <dgm:spPr/>
      <dgm:t>
        <a:bodyPr/>
        <a:lstStyle/>
        <a:p>
          <a:pPr marL="0" indent="0">
            <a:lnSpc>
              <a:spcPct val="100000"/>
            </a:lnSpc>
            <a:spcBef>
              <a:spcPts val="0"/>
            </a:spcBef>
            <a:spcAft>
              <a:spcPts val="0"/>
            </a:spcAft>
          </a:pPr>
          <a:endParaRPr lang="en-US"/>
        </a:p>
      </dgm:t>
    </dgm:pt>
    <dgm:pt modelId="{AF91B7FB-923F-4FF5-B751-7CA97DBF5B73}" type="sibTrans" cxnId="{9F0E7C2E-7B4B-4F44-A300-52F1C35D02DB}">
      <dgm:prSet/>
      <dgm:spPr/>
      <dgm:t>
        <a:bodyPr/>
        <a:lstStyle/>
        <a:p>
          <a:pPr marL="0" indent="0">
            <a:lnSpc>
              <a:spcPct val="100000"/>
            </a:lnSpc>
            <a:spcBef>
              <a:spcPts val="0"/>
            </a:spcBef>
            <a:spcAft>
              <a:spcPts val="0"/>
            </a:spcAft>
          </a:pPr>
          <a:endParaRPr lang="en-US"/>
        </a:p>
      </dgm:t>
    </dgm:pt>
    <dgm:pt modelId="{A43681CA-A072-455E-B823-A049028029CD}">
      <dgm:prSet custT="1"/>
      <dgm:spPr/>
      <dgm:t>
        <a:bodyPr/>
        <a:lstStyle/>
        <a:p>
          <a:pPr marL="0" indent="0">
            <a:lnSpc>
              <a:spcPct val="100000"/>
            </a:lnSpc>
            <a:spcBef>
              <a:spcPts val="0"/>
            </a:spcBef>
            <a:spcAft>
              <a:spcPts val="0"/>
            </a:spcAft>
            <a:buNone/>
          </a:pPr>
          <a:r>
            <a:rPr lang="en-US" sz="1800" dirty="0">
              <a:latin typeface="+mj-lt"/>
            </a:rPr>
            <a:t>12:10 pm</a:t>
          </a:r>
        </a:p>
      </dgm:t>
      <dgm:extLst>
        <a:ext uri="{E40237B7-FDA0-4F09-8148-C483321AD2D9}">
          <dgm14:cNvPr xmlns:dgm14="http://schemas.microsoft.com/office/drawing/2010/diagram" id="0" name="" descr="9 a.m.&#10; Welcome and Introductions&#10;9:20 a.m.&#10; KESA 2.0 Background&#10;9:40 a.m.&#10; Introduce Facilitation Guidance Document&#10;10 a.m. &#10; Welcome to the School Improvement Day*&#10;10:15 a.m.&#10; Break&#10;10:30 a.m.&#10; Data Review*&#10;11 a.m. &#10; School Improvement Model*&#10;11:30 a.m.&#10; Action Plan*&#10;Noon&#10; School Community Engagement*&#10;12:30 p.m.&#10; Lunch&#10;1:15 p.m.&#10; Facilitation Practice&#10;2:45 p.m.&#10; Review and Review*&#10;3 p.m.&#10; The End"/>
        </a:ext>
      </dgm:extLst>
    </dgm:pt>
    <dgm:pt modelId="{FF64A1C8-AF54-4E3C-A276-145C9667C0BE}" type="parTrans" cxnId="{90AB43FA-DE47-4DC2-BBE3-4EE594301E73}">
      <dgm:prSet/>
      <dgm:spPr/>
      <dgm:t>
        <a:bodyPr/>
        <a:lstStyle/>
        <a:p>
          <a:pPr marL="0" indent="0">
            <a:lnSpc>
              <a:spcPct val="100000"/>
            </a:lnSpc>
            <a:spcBef>
              <a:spcPts val="0"/>
            </a:spcBef>
            <a:spcAft>
              <a:spcPts val="0"/>
            </a:spcAft>
          </a:pPr>
          <a:endParaRPr lang="en-US"/>
        </a:p>
      </dgm:t>
    </dgm:pt>
    <dgm:pt modelId="{B9663531-EF45-40CD-8821-74621FD3556D}" type="sibTrans" cxnId="{90AB43FA-DE47-4DC2-BBE3-4EE594301E73}">
      <dgm:prSet/>
      <dgm:spPr/>
      <dgm:t>
        <a:bodyPr/>
        <a:lstStyle/>
        <a:p>
          <a:pPr marL="0" indent="0">
            <a:lnSpc>
              <a:spcPct val="100000"/>
            </a:lnSpc>
            <a:spcBef>
              <a:spcPts val="0"/>
            </a:spcBef>
            <a:spcAft>
              <a:spcPts val="0"/>
            </a:spcAft>
          </a:pPr>
          <a:endParaRPr lang="en-US"/>
        </a:p>
      </dgm:t>
    </dgm:pt>
    <dgm:pt modelId="{DE84A782-74EC-4CBA-A4D4-707323057A1A}">
      <dgm:prSet custT="1"/>
      <dgm:spPr/>
      <dgm:t>
        <a:bodyPr/>
        <a:lstStyle/>
        <a:p>
          <a:pPr marL="0" indent="0">
            <a:lnSpc>
              <a:spcPct val="100000"/>
            </a:lnSpc>
            <a:spcBef>
              <a:spcPts val="0"/>
            </a:spcBef>
            <a:spcAft>
              <a:spcPts val="0"/>
            </a:spcAft>
            <a:buNone/>
          </a:pPr>
          <a:r>
            <a:rPr lang="en-US" sz="1800" dirty="0">
              <a:latin typeface="+mj-lt"/>
            </a:rPr>
            <a:t>2:45 pm</a:t>
          </a:r>
        </a:p>
      </dgm:t>
      <dgm:extLst>
        <a:ext uri="{E40237B7-FDA0-4F09-8148-C483321AD2D9}">
          <dgm14:cNvPr xmlns:dgm14="http://schemas.microsoft.com/office/drawing/2010/diagram" id="0" name="" descr="9 a.m.&#10; Welcome and Introductions&#10;9:20 a.m.&#10; KESA 2.0 Background&#10;9:40 a.m.&#10; Introduce Facilitation Guidance Document&#10;10 a.m. &#10; Welcome to the School Improvement Day*&#10;10:15 a.m.&#10; Break&#10;10:30 a.m.&#10; Data Review*&#10;11 a.m. &#10; School Improvement Model*&#10;11:30 a.m.&#10; Action Plan*&#10;Noon&#10; School Community Engagement*&#10;12:30 p.m.&#10; Lunch&#10;1:15 p.m.&#10; Facilitation Practice&#10;2:45 p.m.&#10; Review and Review*&#10;3 p.m.&#10; The End"/>
        </a:ext>
      </dgm:extLst>
    </dgm:pt>
    <dgm:pt modelId="{B34A37D3-709E-44C8-A041-1475D585C770}" type="parTrans" cxnId="{F17006C2-7A8C-4A86-B6BB-AD6C628F073A}">
      <dgm:prSet/>
      <dgm:spPr/>
      <dgm:t>
        <a:bodyPr/>
        <a:lstStyle/>
        <a:p>
          <a:pPr marL="0" indent="0">
            <a:lnSpc>
              <a:spcPct val="100000"/>
            </a:lnSpc>
            <a:spcBef>
              <a:spcPts val="0"/>
            </a:spcBef>
            <a:spcAft>
              <a:spcPts val="0"/>
            </a:spcAft>
          </a:pPr>
          <a:endParaRPr lang="en-US"/>
        </a:p>
      </dgm:t>
    </dgm:pt>
    <dgm:pt modelId="{54B3FD4F-8773-4DBE-964D-8DDDE4C7786C}" type="sibTrans" cxnId="{F17006C2-7A8C-4A86-B6BB-AD6C628F073A}">
      <dgm:prSet/>
      <dgm:spPr/>
      <dgm:t>
        <a:bodyPr/>
        <a:lstStyle/>
        <a:p>
          <a:pPr marL="0" indent="0">
            <a:lnSpc>
              <a:spcPct val="100000"/>
            </a:lnSpc>
            <a:spcBef>
              <a:spcPts val="0"/>
            </a:spcBef>
            <a:spcAft>
              <a:spcPts val="0"/>
            </a:spcAft>
          </a:pPr>
          <a:endParaRPr lang="en-US"/>
        </a:p>
      </dgm:t>
    </dgm:pt>
    <dgm:pt modelId="{635EBA75-1E83-4D7F-A1A4-595409076FDE}">
      <dgm:prSet custT="1"/>
      <dgm:spPr/>
      <dgm:t>
        <a:bodyPr/>
        <a:lstStyle/>
        <a:p>
          <a:pPr marL="0" indent="0">
            <a:lnSpc>
              <a:spcPct val="100000"/>
            </a:lnSpc>
            <a:spcBef>
              <a:spcPts val="0"/>
            </a:spcBef>
            <a:spcAft>
              <a:spcPts val="0"/>
            </a:spcAft>
            <a:buNone/>
          </a:pPr>
          <a:r>
            <a:rPr lang="en-US" sz="1600" dirty="0"/>
            <a:t>Welcome to the School Improvement Day</a:t>
          </a:r>
        </a:p>
      </dgm:t>
    </dgm:pt>
    <dgm:pt modelId="{02021DD6-ECBA-4080-A8B2-C4EBB6E0F8B9}" type="parTrans" cxnId="{B871293A-7313-439C-83BA-826B022BEA16}">
      <dgm:prSet/>
      <dgm:spPr/>
      <dgm:t>
        <a:bodyPr/>
        <a:lstStyle/>
        <a:p>
          <a:pPr marL="0" indent="0">
            <a:lnSpc>
              <a:spcPct val="100000"/>
            </a:lnSpc>
            <a:spcBef>
              <a:spcPts val="0"/>
            </a:spcBef>
            <a:spcAft>
              <a:spcPts val="0"/>
            </a:spcAft>
          </a:pPr>
          <a:endParaRPr lang="en-US"/>
        </a:p>
      </dgm:t>
    </dgm:pt>
    <dgm:pt modelId="{84DBFF52-C552-4246-AB37-B33ACD81830E}" type="sibTrans" cxnId="{B871293A-7313-439C-83BA-826B022BEA16}">
      <dgm:prSet/>
      <dgm:spPr/>
      <dgm:t>
        <a:bodyPr/>
        <a:lstStyle/>
        <a:p>
          <a:pPr marL="0" indent="0">
            <a:lnSpc>
              <a:spcPct val="100000"/>
            </a:lnSpc>
            <a:spcBef>
              <a:spcPts val="0"/>
            </a:spcBef>
            <a:spcAft>
              <a:spcPts val="0"/>
            </a:spcAft>
          </a:pPr>
          <a:endParaRPr lang="en-US"/>
        </a:p>
      </dgm:t>
    </dgm:pt>
    <dgm:pt modelId="{F279BDC4-6C8A-4806-801C-39C1CC2529A0}">
      <dgm:prSet custT="1"/>
      <dgm:spPr/>
      <dgm:t>
        <a:bodyPr/>
        <a:lstStyle/>
        <a:p>
          <a:pPr marL="0" indent="0">
            <a:lnSpc>
              <a:spcPct val="100000"/>
            </a:lnSpc>
            <a:spcBef>
              <a:spcPts val="0"/>
            </a:spcBef>
            <a:spcAft>
              <a:spcPts val="0"/>
            </a:spcAft>
            <a:buNone/>
          </a:pPr>
          <a:r>
            <a:rPr lang="en-US" sz="1600" dirty="0"/>
            <a:t>Data Review</a:t>
          </a:r>
        </a:p>
      </dgm:t>
    </dgm:pt>
    <dgm:pt modelId="{A4C565A6-B1F3-49A3-B8DD-4976F73AD4FD}" type="parTrans" cxnId="{79DC83DE-8B47-468D-9C3E-4376765F6476}">
      <dgm:prSet/>
      <dgm:spPr/>
      <dgm:t>
        <a:bodyPr/>
        <a:lstStyle/>
        <a:p>
          <a:pPr marL="0" indent="0">
            <a:lnSpc>
              <a:spcPct val="100000"/>
            </a:lnSpc>
            <a:spcBef>
              <a:spcPts val="0"/>
            </a:spcBef>
            <a:spcAft>
              <a:spcPts val="0"/>
            </a:spcAft>
          </a:pPr>
          <a:endParaRPr lang="en-US"/>
        </a:p>
      </dgm:t>
    </dgm:pt>
    <dgm:pt modelId="{3CEEB3F0-CA22-406C-AEB9-A43BB5C26BAD}" type="sibTrans" cxnId="{79DC83DE-8B47-468D-9C3E-4376765F6476}">
      <dgm:prSet/>
      <dgm:spPr/>
      <dgm:t>
        <a:bodyPr/>
        <a:lstStyle/>
        <a:p>
          <a:pPr marL="0" indent="0">
            <a:lnSpc>
              <a:spcPct val="100000"/>
            </a:lnSpc>
            <a:spcBef>
              <a:spcPts val="0"/>
            </a:spcBef>
            <a:spcAft>
              <a:spcPts val="0"/>
            </a:spcAft>
          </a:pPr>
          <a:endParaRPr lang="en-US"/>
        </a:p>
      </dgm:t>
    </dgm:pt>
    <dgm:pt modelId="{F0FD781A-836F-46B3-9F76-D7B100E0E648}">
      <dgm:prSet custT="1"/>
      <dgm:spPr/>
      <dgm:t>
        <a:bodyPr/>
        <a:lstStyle/>
        <a:p>
          <a:pPr marL="0" indent="0">
            <a:lnSpc>
              <a:spcPct val="100000"/>
            </a:lnSpc>
            <a:spcBef>
              <a:spcPts val="0"/>
            </a:spcBef>
            <a:spcAft>
              <a:spcPts val="0"/>
            </a:spcAft>
            <a:buNone/>
          </a:pPr>
          <a:r>
            <a:rPr lang="en-US" sz="1600" dirty="0"/>
            <a:t>School Improvement</a:t>
          </a:r>
        </a:p>
      </dgm:t>
    </dgm:pt>
    <dgm:pt modelId="{BE3C829D-69FC-49D1-862D-D7D8ADDDDEA1}" type="parTrans" cxnId="{60CEF3E8-8F1A-4A2B-B10A-34A7239D2410}">
      <dgm:prSet/>
      <dgm:spPr/>
      <dgm:t>
        <a:bodyPr/>
        <a:lstStyle/>
        <a:p>
          <a:pPr marL="0" indent="0">
            <a:lnSpc>
              <a:spcPct val="100000"/>
            </a:lnSpc>
            <a:spcBef>
              <a:spcPts val="0"/>
            </a:spcBef>
            <a:spcAft>
              <a:spcPts val="0"/>
            </a:spcAft>
          </a:pPr>
          <a:endParaRPr lang="en-US"/>
        </a:p>
      </dgm:t>
    </dgm:pt>
    <dgm:pt modelId="{F19A2961-F058-4BC6-83B1-1E23ECA13BDB}" type="sibTrans" cxnId="{60CEF3E8-8F1A-4A2B-B10A-34A7239D2410}">
      <dgm:prSet/>
      <dgm:spPr/>
      <dgm:t>
        <a:bodyPr/>
        <a:lstStyle/>
        <a:p>
          <a:pPr marL="0" indent="0">
            <a:lnSpc>
              <a:spcPct val="100000"/>
            </a:lnSpc>
            <a:spcBef>
              <a:spcPts val="0"/>
            </a:spcBef>
            <a:spcAft>
              <a:spcPts val="0"/>
            </a:spcAft>
          </a:pPr>
          <a:endParaRPr lang="en-US"/>
        </a:p>
      </dgm:t>
    </dgm:pt>
    <dgm:pt modelId="{17EF89F5-C252-44F6-BC39-22E2AA24D2C0}">
      <dgm:prSet custT="1"/>
      <dgm:spPr/>
      <dgm:t>
        <a:bodyPr/>
        <a:lstStyle/>
        <a:p>
          <a:pPr marL="0" indent="0">
            <a:lnSpc>
              <a:spcPct val="100000"/>
            </a:lnSpc>
            <a:spcBef>
              <a:spcPts val="0"/>
            </a:spcBef>
            <a:spcAft>
              <a:spcPts val="0"/>
            </a:spcAft>
            <a:buNone/>
          </a:pPr>
          <a:r>
            <a:rPr lang="en-US" sz="1600" dirty="0"/>
            <a:t>Review</a:t>
          </a:r>
        </a:p>
      </dgm:t>
    </dgm:pt>
    <dgm:pt modelId="{38A7E8F5-68E2-49AC-9494-86B00A3C3378}" type="parTrans" cxnId="{4C086526-FBE8-422F-8497-44C3D9570761}">
      <dgm:prSet/>
      <dgm:spPr/>
      <dgm:t>
        <a:bodyPr/>
        <a:lstStyle/>
        <a:p>
          <a:pPr marL="0" indent="0">
            <a:lnSpc>
              <a:spcPct val="100000"/>
            </a:lnSpc>
            <a:spcBef>
              <a:spcPts val="0"/>
            </a:spcBef>
            <a:spcAft>
              <a:spcPts val="0"/>
            </a:spcAft>
          </a:pPr>
          <a:endParaRPr lang="en-US"/>
        </a:p>
      </dgm:t>
    </dgm:pt>
    <dgm:pt modelId="{F18C2424-7F52-4596-B012-2F20B46AB42D}" type="sibTrans" cxnId="{4C086526-FBE8-422F-8497-44C3D9570761}">
      <dgm:prSet/>
      <dgm:spPr/>
      <dgm:t>
        <a:bodyPr/>
        <a:lstStyle/>
        <a:p>
          <a:pPr marL="0" indent="0">
            <a:lnSpc>
              <a:spcPct val="100000"/>
            </a:lnSpc>
            <a:spcBef>
              <a:spcPts val="0"/>
            </a:spcBef>
            <a:spcAft>
              <a:spcPts val="0"/>
            </a:spcAft>
          </a:pPr>
          <a:endParaRPr lang="en-US"/>
        </a:p>
      </dgm:t>
    </dgm:pt>
    <dgm:pt modelId="{5E69FAF3-559F-154E-9FD2-4751E751C186}">
      <dgm:prSet custT="1"/>
      <dgm:spPr/>
      <dgm:t>
        <a:bodyPr/>
        <a:lstStyle/>
        <a:p>
          <a:pPr marL="0" indent="0">
            <a:lnSpc>
              <a:spcPct val="100000"/>
            </a:lnSpc>
            <a:spcBef>
              <a:spcPts val="0"/>
            </a:spcBef>
            <a:spcAft>
              <a:spcPts val="0"/>
            </a:spcAft>
            <a:buNone/>
          </a:pPr>
          <a:r>
            <a:rPr lang="en-US" sz="1600" dirty="0"/>
            <a:t>Model</a:t>
          </a:r>
        </a:p>
      </dgm:t>
    </dgm:pt>
    <dgm:pt modelId="{332D48BD-0866-DF43-B385-97D5D6F3BE55}" type="parTrans" cxnId="{B211AB2F-9CB6-2A47-B2B4-7EB402385F1C}">
      <dgm:prSet/>
      <dgm:spPr/>
      <dgm:t>
        <a:bodyPr/>
        <a:lstStyle/>
        <a:p>
          <a:endParaRPr lang="en-US"/>
        </a:p>
      </dgm:t>
    </dgm:pt>
    <dgm:pt modelId="{0A71E304-DC20-0547-9D65-76535A92084E}" type="sibTrans" cxnId="{B211AB2F-9CB6-2A47-B2B4-7EB402385F1C}">
      <dgm:prSet/>
      <dgm:spPr/>
      <dgm:t>
        <a:bodyPr/>
        <a:lstStyle/>
        <a:p>
          <a:endParaRPr lang="en-US"/>
        </a:p>
      </dgm:t>
    </dgm:pt>
    <dgm:pt modelId="{19639FA4-2240-4ECF-8D71-136D9DBF7D8E}">
      <dgm:prSet custT="1"/>
      <dgm:spPr/>
      <dgm:t>
        <a:bodyPr/>
        <a:lstStyle/>
        <a:p>
          <a:pPr marL="0" indent="0">
            <a:lnSpc>
              <a:spcPct val="100000"/>
            </a:lnSpc>
            <a:spcBef>
              <a:spcPts val="0"/>
            </a:spcBef>
            <a:spcAft>
              <a:spcPts val="0"/>
            </a:spcAft>
            <a:buNone/>
          </a:pPr>
          <a:r>
            <a:rPr lang="en-US" sz="1600" dirty="0"/>
            <a:t>Action Plan</a:t>
          </a:r>
        </a:p>
      </dgm:t>
    </dgm:pt>
    <dgm:pt modelId="{B46B278D-8146-41E9-BEDC-5563B9048B16}" type="sibTrans" cxnId="{14B6FD3D-A4FB-4955-A038-77ACB72FA75C}">
      <dgm:prSet/>
      <dgm:spPr/>
      <dgm:t>
        <a:bodyPr/>
        <a:lstStyle/>
        <a:p>
          <a:pPr marL="0" indent="0">
            <a:lnSpc>
              <a:spcPct val="100000"/>
            </a:lnSpc>
            <a:spcBef>
              <a:spcPts val="0"/>
            </a:spcBef>
            <a:spcAft>
              <a:spcPts val="0"/>
            </a:spcAft>
          </a:pPr>
          <a:endParaRPr lang="en-US"/>
        </a:p>
      </dgm:t>
    </dgm:pt>
    <dgm:pt modelId="{86CFC1FE-6E04-4BD9-A11F-3F9419766B09}" type="parTrans" cxnId="{14B6FD3D-A4FB-4955-A038-77ACB72FA75C}">
      <dgm:prSet/>
      <dgm:spPr/>
      <dgm:t>
        <a:bodyPr/>
        <a:lstStyle/>
        <a:p>
          <a:pPr marL="0" indent="0">
            <a:lnSpc>
              <a:spcPct val="100000"/>
            </a:lnSpc>
            <a:spcBef>
              <a:spcPts val="0"/>
            </a:spcBef>
            <a:spcAft>
              <a:spcPts val="0"/>
            </a:spcAft>
          </a:pPr>
          <a:endParaRPr lang="en-US"/>
        </a:p>
      </dgm:t>
    </dgm:pt>
    <dgm:pt modelId="{780216FF-5F7F-A14C-8DF0-591CEA74209C}">
      <dgm:prSet custT="1"/>
      <dgm:spPr/>
      <dgm:t>
        <a:bodyPr/>
        <a:lstStyle/>
        <a:p>
          <a:pPr marL="0" indent="0">
            <a:lnSpc>
              <a:spcPct val="100000"/>
            </a:lnSpc>
            <a:spcBef>
              <a:spcPts val="0"/>
            </a:spcBef>
            <a:spcAft>
              <a:spcPts val="0"/>
            </a:spcAft>
            <a:buNone/>
          </a:pPr>
          <a:r>
            <a:rPr lang="en-US" sz="1600" dirty="0"/>
            <a:t>(Facilitator 1)</a:t>
          </a:r>
        </a:p>
      </dgm:t>
    </dgm:pt>
    <dgm:pt modelId="{AAD6F864-BB69-B844-B1FD-076368C9C244}" type="parTrans" cxnId="{7E1662B2-BF2C-5149-A0B6-7A0E864D9672}">
      <dgm:prSet/>
      <dgm:spPr/>
      <dgm:t>
        <a:bodyPr/>
        <a:lstStyle/>
        <a:p>
          <a:endParaRPr lang="en-US"/>
        </a:p>
      </dgm:t>
    </dgm:pt>
    <dgm:pt modelId="{23E5C537-2110-6749-8EFE-FD81CAB1391F}" type="sibTrans" cxnId="{7E1662B2-BF2C-5149-A0B6-7A0E864D9672}">
      <dgm:prSet/>
      <dgm:spPr/>
      <dgm:t>
        <a:bodyPr/>
        <a:lstStyle/>
        <a:p>
          <a:endParaRPr lang="en-US"/>
        </a:p>
      </dgm:t>
    </dgm:pt>
    <dgm:pt modelId="{6D1C9E8C-8C83-2A41-A591-DD04E8AA3BB3}">
      <dgm:prSet custT="1"/>
      <dgm:spPr/>
      <dgm:t>
        <a:bodyPr/>
        <a:lstStyle/>
        <a:p>
          <a:pPr marL="0" indent="0">
            <a:lnSpc>
              <a:spcPct val="100000"/>
            </a:lnSpc>
            <a:spcBef>
              <a:spcPts val="0"/>
            </a:spcBef>
            <a:spcAft>
              <a:spcPts val="0"/>
            </a:spcAft>
            <a:buNone/>
          </a:pPr>
          <a:r>
            <a:rPr lang="en-US" sz="1600" dirty="0"/>
            <a:t>(Facilitator 1)</a:t>
          </a:r>
        </a:p>
      </dgm:t>
    </dgm:pt>
    <dgm:pt modelId="{2D73DA88-6F88-FA4F-B28F-7F17A9EA6CCD}" type="parTrans" cxnId="{A9BF54EF-0BAF-4444-A0EF-EFE19E5F56B3}">
      <dgm:prSet/>
      <dgm:spPr/>
      <dgm:t>
        <a:bodyPr/>
        <a:lstStyle/>
        <a:p>
          <a:endParaRPr lang="en-US"/>
        </a:p>
      </dgm:t>
    </dgm:pt>
    <dgm:pt modelId="{26669BD2-6D10-F245-B93C-26C75B2FBF0C}" type="sibTrans" cxnId="{A9BF54EF-0BAF-4444-A0EF-EFE19E5F56B3}">
      <dgm:prSet/>
      <dgm:spPr/>
      <dgm:t>
        <a:bodyPr/>
        <a:lstStyle/>
        <a:p>
          <a:endParaRPr lang="en-US"/>
        </a:p>
      </dgm:t>
    </dgm:pt>
    <dgm:pt modelId="{0D0A2509-A6C0-714F-AE36-62AF872D98EA}">
      <dgm:prSet custT="1"/>
      <dgm:spPr/>
      <dgm:t>
        <a:bodyPr/>
        <a:lstStyle/>
        <a:p>
          <a:pPr marL="0" indent="0">
            <a:lnSpc>
              <a:spcPct val="100000"/>
            </a:lnSpc>
            <a:spcBef>
              <a:spcPts val="0"/>
            </a:spcBef>
            <a:spcAft>
              <a:spcPts val="0"/>
            </a:spcAft>
            <a:buNone/>
          </a:pPr>
          <a:r>
            <a:rPr lang="en-US" sz="1600" dirty="0"/>
            <a:t>(Facilitator 2)</a:t>
          </a:r>
        </a:p>
      </dgm:t>
    </dgm:pt>
    <dgm:pt modelId="{17C24A56-6288-A140-B5FE-9FA6B4BB4155}" type="parTrans" cxnId="{28DC2DC1-5559-B845-A00B-9091BC8E1583}">
      <dgm:prSet/>
      <dgm:spPr/>
      <dgm:t>
        <a:bodyPr/>
        <a:lstStyle/>
        <a:p>
          <a:endParaRPr lang="en-US"/>
        </a:p>
      </dgm:t>
    </dgm:pt>
    <dgm:pt modelId="{B8B61126-B1FD-0E48-B18D-B8A3FF5A58FC}" type="sibTrans" cxnId="{28DC2DC1-5559-B845-A00B-9091BC8E1583}">
      <dgm:prSet/>
      <dgm:spPr/>
      <dgm:t>
        <a:bodyPr/>
        <a:lstStyle/>
        <a:p>
          <a:endParaRPr lang="en-US"/>
        </a:p>
      </dgm:t>
    </dgm:pt>
    <dgm:pt modelId="{40264001-625A-9040-BF36-48DBB5B98DF9}">
      <dgm:prSet custT="1"/>
      <dgm:spPr/>
      <dgm:t>
        <a:bodyPr/>
        <a:lstStyle/>
        <a:p>
          <a:pPr marL="0" indent="0">
            <a:lnSpc>
              <a:spcPct val="100000"/>
            </a:lnSpc>
            <a:spcBef>
              <a:spcPts val="0"/>
            </a:spcBef>
            <a:spcAft>
              <a:spcPts val="0"/>
            </a:spcAft>
            <a:buNone/>
          </a:pPr>
          <a:r>
            <a:rPr lang="en-US" sz="1600" dirty="0"/>
            <a:t>(Facilitator 3)</a:t>
          </a:r>
        </a:p>
      </dgm:t>
    </dgm:pt>
    <dgm:pt modelId="{BA5E26B2-6923-784F-B66F-8EF2FCFC9384}" type="parTrans" cxnId="{C4882FDA-6E08-A141-A625-AA0F4982825D}">
      <dgm:prSet/>
      <dgm:spPr/>
      <dgm:t>
        <a:bodyPr/>
        <a:lstStyle/>
        <a:p>
          <a:endParaRPr lang="en-US"/>
        </a:p>
      </dgm:t>
    </dgm:pt>
    <dgm:pt modelId="{51C61018-6006-0943-A491-5FE7274E76A7}" type="sibTrans" cxnId="{C4882FDA-6E08-A141-A625-AA0F4982825D}">
      <dgm:prSet/>
      <dgm:spPr/>
      <dgm:t>
        <a:bodyPr/>
        <a:lstStyle/>
        <a:p>
          <a:endParaRPr lang="en-US"/>
        </a:p>
      </dgm:t>
    </dgm:pt>
    <dgm:pt modelId="{A41066B1-8A51-0F48-8E78-06752F1602EC}">
      <dgm:prSet custT="1"/>
      <dgm:spPr/>
      <dgm:t>
        <a:bodyPr/>
        <a:lstStyle/>
        <a:p>
          <a:pPr marL="0" indent="0">
            <a:lnSpc>
              <a:spcPct val="100000"/>
            </a:lnSpc>
            <a:spcBef>
              <a:spcPts val="0"/>
            </a:spcBef>
            <a:spcAft>
              <a:spcPts val="0"/>
            </a:spcAft>
            <a:buNone/>
          </a:pPr>
          <a:r>
            <a:rPr lang="en-US" sz="1600" dirty="0"/>
            <a:t>(Facilitator 1+)</a:t>
          </a:r>
        </a:p>
      </dgm:t>
    </dgm:pt>
    <dgm:pt modelId="{ED83A55A-54BD-2544-8F42-9A69C61C4791}" type="parTrans" cxnId="{E35243E3-E1AC-D042-A46F-8121E0D7D04E}">
      <dgm:prSet/>
      <dgm:spPr/>
      <dgm:t>
        <a:bodyPr/>
        <a:lstStyle/>
        <a:p>
          <a:endParaRPr lang="en-US"/>
        </a:p>
      </dgm:t>
    </dgm:pt>
    <dgm:pt modelId="{1D1079FF-A41A-5B4D-93A7-5DF2DD1901F9}" type="sibTrans" cxnId="{E35243E3-E1AC-D042-A46F-8121E0D7D04E}">
      <dgm:prSet/>
      <dgm:spPr/>
      <dgm:t>
        <a:bodyPr/>
        <a:lstStyle/>
        <a:p>
          <a:endParaRPr lang="en-US"/>
        </a:p>
      </dgm:t>
    </dgm:pt>
    <dgm:pt modelId="{62A7C53F-642A-4EFC-92B0-DB7773EE2C34}">
      <dgm:prSet custT="1"/>
      <dgm:spPr/>
      <dgm:t>
        <a:bodyPr/>
        <a:lstStyle/>
        <a:p>
          <a:pPr marL="0" indent="0">
            <a:lnSpc>
              <a:spcPct val="100000"/>
            </a:lnSpc>
            <a:spcBef>
              <a:spcPts val="0"/>
            </a:spcBef>
            <a:spcAft>
              <a:spcPts val="0"/>
            </a:spcAft>
            <a:buNone/>
          </a:pPr>
          <a:r>
            <a:rPr lang="en-US" sz="1800" dirty="0"/>
            <a:t>Lunch</a:t>
          </a:r>
        </a:p>
      </dgm:t>
    </dgm:pt>
    <dgm:pt modelId="{912F3425-57B0-4F43-9384-FB02B38A870D}" type="sibTrans" cxnId="{AFE54BDA-5EEA-4242-9D85-DA748503CAB7}">
      <dgm:prSet/>
      <dgm:spPr/>
      <dgm:t>
        <a:bodyPr/>
        <a:lstStyle/>
        <a:p>
          <a:pPr marL="0" indent="0">
            <a:lnSpc>
              <a:spcPct val="100000"/>
            </a:lnSpc>
            <a:spcBef>
              <a:spcPts val="0"/>
            </a:spcBef>
            <a:spcAft>
              <a:spcPts val="0"/>
            </a:spcAft>
          </a:pPr>
          <a:endParaRPr lang="en-US"/>
        </a:p>
      </dgm:t>
    </dgm:pt>
    <dgm:pt modelId="{C0F28FB3-E23E-4CDF-B08C-62D23C7E6286}" type="parTrans" cxnId="{AFE54BDA-5EEA-4242-9D85-DA748503CAB7}">
      <dgm:prSet/>
      <dgm:spPr/>
      <dgm:t>
        <a:bodyPr/>
        <a:lstStyle/>
        <a:p>
          <a:pPr marL="0" indent="0">
            <a:lnSpc>
              <a:spcPct val="100000"/>
            </a:lnSpc>
            <a:spcBef>
              <a:spcPts val="0"/>
            </a:spcBef>
            <a:spcAft>
              <a:spcPts val="0"/>
            </a:spcAft>
          </a:pPr>
          <a:endParaRPr lang="en-US"/>
        </a:p>
      </dgm:t>
    </dgm:pt>
    <dgm:pt modelId="{15610D7C-2E83-4701-96D5-FFB3EC24BE39}">
      <dgm:prSet custT="1"/>
      <dgm:spPr/>
      <dgm:t>
        <a:bodyPr/>
        <a:lstStyle/>
        <a:p>
          <a:pPr marL="0" indent="0">
            <a:lnSpc>
              <a:spcPct val="100000"/>
            </a:lnSpc>
            <a:spcBef>
              <a:spcPts val="0"/>
            </a:spcBef>
            <a:spcAft>
              <a:spcPts val="0"/>
            </a:spcAft>
            <a:buNone/>
          </a:pPr>
          <a:r>
            <a:rPr lang="en-US" sz="1600" dirty="0"/>
            <a:t>School Community Engagement</a:t>
          </a:r>
        </a:p>
      </dgm:t>
    </dgm:pt>
    <dgm:pt modelId="{AB161BE3-8829-4E48-952B-67B031E12327}" type="sibTrans" cxnId="{66DD93B5-E6AD-40BB-B7E5-024B5D9F292D}">
      <dgm:prSet/>
      <dgm:spPr/>
      <dgm:t>
        <a:bodyPr/>
        <a:lstStyle/>
        <a:p>
          <a:pPr marL="0" indent="0">
            <a:lnSpc>
              <a:spcPct val="100000"/>
            </a:lnSpc>
            <a:spcBef>
              <a:spcPts val="0"/>
            </a:spcBef>
            <a:spcAft>
              <a:spcPts val="0"/>
            </a:spcAft>
          </a:pPr>
          <a:endParaRPr lang="en-US"/>
        </a:p>
      </dgm:t>
    </dgm:pt>
    <dgm:pt modelId="{53F0A447-8CC5-473C-AC35-8CD0CE2D483E}" type="parTrans" cxnId="{66DD93B5-E6AD-40BB-B7E5-024B5D9F292D}">
      <dgm:prSet/>
      <dgm:spPr/>
      <dgm:t>
        <a:bodyPr/>
        <a:lstStyle/>
        <a:p>
          <a:pPr marL="0" indent="0">
            <a:lnSpc>
              <a:spcPct val="100000"/>
            </a:lnSpc>
            <a:spcBef>
              <a:spcPts val="0"/>
            </a:spcBef>
            <a:spcAft>
              <a:spcPts val="0"/>
            </a:spcAft>
          </a:pPr>
          <a:endParaRPr lang="en-US"/>
        </a:p>
      </dgm:t>
    </dgm:pt>
    <dgm:pt modelId="{DFEA5E0C-8325-FB47-98E4-72D8A230A13B}">
      <dgm:prSet custT="1"/>
      <dgm:spPr/>
      <dgm:t>
        <a:bodyPr/>
        <a:lstStyle/>
        <a:p>
          <a:pPr marL="0" indent="0">
            <a:lnSpc>
              <a:spcPct val="100000"/>
            </a:lnSpc>
            <a:spcBef>
              <a:spcPts val="0"/>
            </a:spcBef>
            <a:spcAft>
              <a:spcPts val="0"/>
            </a:spcAft>
            <a:buNone/>
          </a:pPr>
          <a:r>
            <a:rPr lang="en-US" sz="1600" dirty="0"/>
            <a:t>(Facilitator 1)</a:t>
          </a:r>
        </a:p>
      </dgm:t>
    </dgm:pt>
    <dgm:pt modelId="{602E10BF-8FD7-EF44-9DE2-CEE977141B9F}" type="sibTrans" cxnId="{5C00758E-CF00-904C-BF22-5C2FDF3602A8}">
      <dgm:prSet/>
      <dgm:spPr/>
      <dgm:t>
        <a:bodyPr/>
        <a:lstStyle/>
        <a:p>
          <a:endParaRPr lang="en-US"/>
        </a:p>
      </dgm:t>
    </dgm:pt>
    <dgm:pt modelId="{DBF4603A-E9F7-EC4D-A8A6-9716EFF44BE6}" type="parTrans" cxnId="{5C00758E-CF00-904C-BF22-5C2FDF3602A8}">
      <dgm:prSet/>
      <dgm:spPr/>
      <dgm:t>
        <a:bodyPr/>
        <a:lstStyle/>
        <a:p>
          <a:endParaRPr lang="en-US"/>
        </a:p>
      </dgm:t>
    </dgm:pt>
    <dgm:pt modelId="{47E5E859-DCC1-4DDC-8F6F-34EE9D64C12E}" type="pres">
      <dgm:prSet presAssocID="{9B065EDA-316F-434D-8DD7-DF87C1A08446}" presName="Name0" presStyleCnt="0">
        <dgm:presLayoutVars>
          <dgm:dir/>
          <dgm:resizeHandles/>
        </dgm:presLayoutVars>
      </dgm:prSet>
      <dgm:spPr/>
    </dgm:pt>
    <dgm:pt modelId="{BC5E9953-8978-4E43-A382-7AFDE053917B}" type="pres">
      <dgm:prSet presAssocID="{AE319D99-86D4-4353-AFEB-ACB4FDC1695A}" presName="compNode" presStyleCnt="0"/>
      <dgm:spPr/>
    </dgm:pt>
    <dgm:pt modelId="{0BA45808-8AD9-4F84-8149-DD0FB2D3A39F}" type="pres">
      <dgm:prSet presAssocID="{AE319D99-86D4-4353-AFEB-ACB4FDC1695A}" presName="dummyConnPt" presStyleCnt="0"/>
      <dgm:spPr/>
    </dgm:pt>
    <dgm:pt modelId="{8B4F7CEF-8FB3-4BF0-90C5-C678A9C31EEB}" type="pres">
      <dgm:prSet presAssocID="{AE319D99-86D4-4353-AFEB-ACB4FDC1695A}" presName="node" presStyleLbl="node1" presStyleIdx="0" presStyleCnt="7" custScaleX="142247">
        <dgm:presLayoutVars>
          <dgm:bulletEnabled val="1"/>
        </dgm:presLayoutVars>
      </dgm:prSet>
      <dgm:spPr>
        <a:prstGeom prst="rect">
          <a:avLst/>
        </a:prstGeom>
      </dgm:spPr>
    </dgm:pt>
    <dgm:pt modelId="{7DC14B1C-8424-4C9B-B09F-6F756496F906}" type="pres">
      <dgm:prSet presAssocID="{3FC83D9F-CE97-4E28-B910-DC11CD9F35BF}" presName="sibTrans" presStyleLbl="bgSibTrans2D1" presStyleIdx="0" presStyleCnt="6"/>
      <dgm:spPr/>
    </dgm:pt>
    <dgm:pt modelId="{0157BE14-0F2C-4AE8-9791-8283E61ED990}" type="pres">
      <dgm:prSet presAssocID="{BBFB0B92-0E83-4B31-8B6E-F86664E737F2}" presName="compNode" presStyleCnt="0"/>
      <dgm:spPr/>
    </dgm:pt>
    <dgm:pt modelId="{F69751F7-FA90-4934-8E1D-058DC6D83882}" type="pres">
      <dgm:prSet presAssocID="{BBFB0B92-0E83-4B31-8B6E-F86664E737F2}" presName="dummyConnPt" presStyleCnt="0"/>
      <dgm:spPr/>
    </dgm:pt>
    <dgm:pt modelId="{5B3724AB-E2DF-47A3-A18A-A409099196C0}" type="pres">
      <dgm:prSet presAssocID="{BBFB0B92-0E83-4B31-8B6E-F86664E737F2}" presName="node" presStyleLbl="node1" presStyleIdx="1" presStyleCnt="7" custScaleX="142247">
        <dgm:presLayoutVars>
          <dgm:bulletEnabled val="1"/>
        </dgm:presLayoutVars>
      </dgm:prSet>
      <dgm:spPr>
        <a:prstGeom prst="rect">
          <a:avLst/>
        </a:prstGeom>
      </dgm:spPr>
    </dgm:pt>
    <dgm:pt modelId="{FE405CA6-C4C9-425D-ADE7-254CAE9F92A1}" type="pres">
      <dgm:prSet presAssocID="{D7539C4E-2D80-423E-A900-090EC2701D8C}" presName="sibTrans" presStyleLbl="bgSibTrans2D1" presStyleIdx="1" presStyleCnt="6"/>
      <dgm:spPr/>
    </dgm:pt>
    <dgm:pt modelId="{F46157B4-5364-4932-8FD7-65D8795790DB}" type="pres">
      <dgm:prSet presAssocID="{28E5BB4B-E23D-4EE5-B9D8-5A6487190463}" presName="compNode" presStyleCnt="0"/>
      <dgm:spPr/>
    </dgm:pt>
    <dgm:pt modelId="{48182F24-1A06-470F-9FA5-47FB007283AD}" type="pres">
      <dgm:prSet presAssocID="{28E5BB4B-E23D-4EE5-B9D8-5A6487190463}" presName="dummyConnPt" presStyleCnt="0"/>
      <dgm:spPr/>
    </dgm:pt>
    <dgm:pt modelId="{9E135966-B142-4BF3-A9E0-1D143695D3D1}" type="pres">
      <dgm:prSet presAssocID="{28E5BB4B-E23D-4EE5-B9D8-5A6487190463}" presName="node" presStyleLbl="node1" presStyleIdx="2" presStyleCnt="7" custScaleX="142247">
        <dgm:presLayoutVars>
          <dgm:bulletEnabled val="1"/>
        </dgm:presLayoutVars>
      </dgm:prSet>
      <dgm:spPr>
        <a:prstGeom prst="rect">
          <a:avLst/>
        </a:prstGeom>
      </dgm:spPr>
    </dgm:pt>
    <dgm:pt modelId="{5E146C95-E88A-42EB-A8FF-7D8F3A24ED2E}" type="pres">
      <dgm:prSet presAssocID="{9F767506-ACAF-47A8-A667-4B2D2DB8E76D}" presName="sibTrans" presStyleLbl="bgSibTrans2D1" presStyleIdx="2" presStyleCnt="6" custAng="2419961" custLinFactY="506809" custLinFactNeighborX="10332" custLinFactNeighborY="600000"/>
      <dgm:spPr/>
    </dgm:pt>
    <dgm:pt modelId="{D9A3FB67-E07E-41D4-82D6-C1ACA6F9B75B}" type="pres">
      <dgm:prSet presAssocID="{59A1A82C-480B-489D-9FCA-8D81B7D98BA1}" presName="compNode" presStyleCnt="0"/>
      <dgm:spPr/>
    </dgm:pt>
    <dgm:pt modelId="{13BCDA29-4E2C-4BA9-AED7-7955E8A53534}" type="pres">
      <dgm:prSet presAssocID="{59A1A82C-480B-489D-9FCA-8D81B7D98BA1}" presName="dummyConnPt" presStyleCnt="0"/>
      <dgm:spPr/>
    </dgm:pt>
    <dgm:pt modelId="{23B82DCF-BCE9-40D4-8F24-CB0D291D46FD}" type="pres">
      <dgm:prSet presAssocID="{59A1A82C-480B-489D-9FCA-8D81B7D98BA1}" presName="node" presStyleLbl="node1" presStyleIdx="3" presStyleCnt="7" custScaleX="142247" custLinFactY="-100000" custLinFactNeighborX="1994" custLinFactNeighborY="-150194">
        <dgm:presLayoutVars>
          <dgm:bulletEnabled val="1"/>
        </dgm:presLayoutVars>
      </dgm:prSet>
      <dgm:spPr>
        <a:prstGeom prst="rect">
          <a:avLst/>
        </a:prstGeom>
      </dgm:spPr>
    </dgm:pt>
    <dgm:pt modelId="{8D54A709-09C8-4BA9-B3FA-635A69FABB3D}" type="pres">
      <dgm:prSet presAssocID="{CB8DC631-D527-41FB-ACBB-DF295B2C47E9}" presName="sibTrans" presStyleLbl="bgSibTrans2D1" presStyleIdx="3" presStyleCnt="6"/>
      <dgm:spPr/>
    </dgm:pt>
    <dgm:pt modelId="{BC03168D-DADB-4855-B44C-5101DC93EC51}" type="pres">
      <dgm:prSet presAssocID="{27DE34D4-192F-45A5-94F8-068404D41CE5}" presName="compNode" presStyleCnt="0"/>
      <dgm:spPr/>
    </dgm:pt>
    <dgm:pt modelId="{F5B62FA0-9688-4C7E-8D83-D51C0D3A317D}" type="pres">
      <dgm:prSet presAssocID="{27DE34D4-192F-45A5-94F8-068404D41CE5}" presName="dummyConnPt" presStyleCnt="0"/>
      <dgm:spPr/>
    </dgm:pt>
    <dgm:pt modelId="{AC48A331-DA15-4731-ABCF-00B13C20B07A}" type="pres">
      <dgm:prSet presAssocID="{27DE34D4-192F-45A5-94F8-068404D41CE5}" presName="node" presStyleLbl="node1" presStyleIdx="4" presStyleCnt="7" custScaleX="142247">
        <dgm:presLayoutVars>
          <dgm:bulletEnabled val="1"/>
        </dgm:presLayoutVars>
      </dgm:prSet>
      <dgm:spPr>
        <a:prstGeom prst="rect">
          <a:avLst/>
        </a:prstGeom>
      </dgm:spPr>
    </dgm:pt>
    <dgm:pt modelId="{8E0E4B01-D8BD-4DD0-913F-CB2D3987890B}" type="pres">
      <dgm:prSet presAssocID="{AF91B7FB-923F-4FF5-B751-7CA97DBF5B73}" presName="sibTrans" presStyleLbl="bgSibTrans2D1" presStyleIdx="4" presStyleCnt="6"/>
      <dgm:spPr/>
    </dgm:pt>
    <dgm:pt modelId="{1D19C0C6-9A14-4F12-B6F6-B26568833693}" type="pres">
      <dgm:prSet presAssocID="{A43681CA-A072-455E-B823-A049028029CD}" presName="compNode" presStyleCnt="0"/>
      <dgm:spPr/>
    </dgm:pt>
    <dgm:pt modelId="{9D9DB674-6E6D-4C8E-A5F8-9EB5FB21A2E3}" type="pres">
      <dgm:prSet presAssocID="{A43681CA-A072-455E-B823-A049028029CD}" presName="dummyConnPt" presStyleCnt="0"/>
      <dgm:spPr/>
    </dgm:pt>
    <dgm:pt modelId="{2B34B973-374C-4893-BF66-76F1B15CB9E4}" type="pres">
      <dgm:prSet presAssocID="{A43681CA-A072-455E-B823-A049028029CD}" presName="node" presStyleLbl="node1" presStyleIdx="5" presStyleCnt="7" custAng="0" custScaleX="142247" custLinFactY="100000" custLinFactNeighborX="-1880" custLinFactNeighborY="149411">
        <dgm:presLayoutVars>
          <dgm:bulletEnabled val="1"/>
        </dgm:presLayoutVars>
      </dgm:prSet>
      <dgm:spPr>
        <a:prstGeom prst="rect">
          <a:avLst/>
        </a:prstGeom>
      </dgm:spPr>
    </dgm:pt>
    <dgm:pt modelId="{2A187E07-EA5F-4C7F-918B-569426134F9E}" type="pres">
      <dgm:prSet presAssocID="{B9663531-EF45-40CD-8821-74621FD3556D}" presName="sibTrans" presStyleLbl="bgSibTrans2D1" presStyleIdx="5" presStyleCnt="6" custAng="2399137" custScaleX="33802" custScaleY="78272" custLinFactY="-300000" custLinFactNeighborX="23289" custLinFactNeighborY="-368262"/>
      <dgm:spPr/>
    </dgm:pt>
    <dgm:pt modelId="{19538CFA-D389-4725-B267-CDBFF4C05A81}" type="pres">
      <dgm:prSet presAssocID="{DE84A782-74EC-4CBA-A4D4-707323057A1A}" presName="compNode" presStyleCnt="0"/>
      <dgm:spPr/>
    </dgm:pt>
    <dgm:pt modelId="{7E755341-1D62-4949-9CC7-ED2DF89D0177}" type="pres">
      <dgm:prSet presAssocID="{DE84A782-74EC-4CBA-A4D4-707323057A1A}" presName="dummyConnPt" presStyleCnt="0"/>
      <dgm:spPr/>
    </dgm:pt>
    <dgm:pt modelId="{CF70882C-D9EC-40BC-88E8-78CCF5D2D704}" type="pres">
      <dgm:prSet presAssocID="{DE84A782-74EC-4CBA-A4D4-707323057A1A}" presName="node" presStyleLbl="node1" presStyleIdx="6" presStyleCnt="7" custScaleX="142247" custLinFactNeighborX="1879" custLinFactNeighborY="-194">
        <dgm:presLayoutVars>
          <dgm:bulletEnabled val="1"/>
        </dgm:presLayoutVars>
      </dgm:prSet>
      <dgm:spPr>
        <a:prstGeom prst="rect">
          <a:avLst/>
        </a:prstGeom>
      </dgm:spPr>
    </dgm:pt>
  </dgm:ptLst>
  <dgm:cxnLst>
    <dgm:cxn modelId="{0F3C6101-8ED9-49B8-8DB9-70FB335D1FCE}" type="presOf" srcId="{9F767506-ACAF-47A8-A667-4B2D2DB8E76D}" destId="{5E146C95-E88A-42EB-A8FF-7D8F3A24ED2E}" srcOrd="0" destOrd="0" presId="urn:microsoft.com/office/officeart/2005/8/layout/bProcess4"/>
    <dgm:cxn modelId="{8142CC0C-541D-43E6-B283-E6E8C0C77F7B}" type="presOf" srcId="{BBFB0B92-0E83-4B31-8B6E-F86664E737F2}" destId="{5B3724AB-E2DF-47A3-A18A-A409099196C0}" srcOrd="0" destOrd="0" presId="urn:microsoft.com/office/officeart/2005/8/layout/bProcess4"/>
    <dgm:cxn modelId="{CC416C0E-625D-074D-8C09-55643B71E71F}" type="presOf" srcId="{A41066B1-8A51-0F48-8E78-06752F1602EC}" destId="{CF70882C-D9EC-40BC-88E8-78CCF5D2D704}" srcOrd="0" destOrd="2" presId="urn:microsoft.com/office/officeart/2005/8/layout/bProcess4"/>
    <dgm:cxn modelId="{BF8A7D18-619B-4F25-94E4-8E1CA2332269}" srcId="{9B065EDA-316F-434D-8DD7-DF87C1A08446}" destId="{59A1A82C-480B-489D-9FCA-8D81B7D98BA1}" srcOrd="3" destOrd="0" parTransId="{EBC75641-E63E-478A-AC3A-0D625ECAF232}" sibTransId="{CB8DC631-D527-41FB-ACBB-DF295B2C47E9}"/>
    <dgm:cxn modelId="{CF19D31D-E481-4217-AC5A-A71CB66A466C}" type="presOf" srcId="{F279BDC4-6C8A-4806-801C-39C1CC2529A0}" destId="{5B3724AB-E2DF-47A3-A18A-A409099196C0}" srcOrd="0" destOrd="1" presId="urn:microsoft.com/office/officeart/2005/8/layout/bProcess4"/>
    <dgm:cxn modelId="{6B844721-40DC-4776-B836-C20CF34AC3F1}" type="presOf" srcId="{A43681CA-A072-455E-B823-A049028029CD}" destId="{2B34B973-374C-4893-BF66-76F1B15CB9E4}" srcOrd="0" destOrd="0" presId="urn:microsoft.com/office/officeart/2005/8/layout/bProcess4"/>
    <dgm:cxn modelId="{4C086526-FBE8-422F-8497-44C3D9570761}" srcId="{DE84A782-74EC-4CBA-A4D4-707323057A1A}" destId="{17EF89F5-C252-44F6-BC39-22E2AA24D2C0}" srcOrd="0" destOrd="0" parTransId="{38A7E8F5-68E2-49AC-9494-86B00A3C3378}" sibTransId="{F18C2424-7F52-4596-B012-2F20B46AB42D}"/>
    <dgm:cxn modelId="{AA501029-6778-46AB-A968-8307C40DF9E8}" srcId="{9B065EDA-316F-434D-8DD7-DF87C1A08446}" destId="{28E5BB4B-E23D-4EE5-B9D8-5A6487190463}" srcOrd="2" destOrd="0" parTransId="{385D3727-C5DD-4028-B886-2AB4D4492C37}" sibTransId="{9F767506-ACAF-47A8-A667-4B2D2DB8E76D}"/>
    <dgm:cxn modelId="{DFF7FA29-E7FE-4294-A3BD-F3FED6B5D33A}" type="presOf" srcId="{F0FD781A-836F-46B3-9F76-D7B100E0E648}" destId="{9E135966-B142-4BF3-A9E0-1D143695D3D1}" srcOrd="0" destOrd="1" presId="urn:microsoft.com/office/officeart/2005/8/layout/bProcess4"/>
    <dgm:cxn modelId="{B0B9552D-78B3-45C5-BA0C-C399F6C243AF}" srcId="{9B065EDA-316F-434D-8DD7-DF87C1A08446}" destId="{BBFB0B92-0E83-4B31-8B6E-F86664E737F2}" srcOrd="1" destOrd="0" parTransId="{758CF7A2-DF25-4D2F-9D2D-12E7C6B2CFDA}" sibTransId="{D7539C4E-2D80-423E-A900-090EC2701D8C}"/>
    <dgm:cxn modelId="{9F0E7C2E-7B4B-4F44-A300-52F1C35D02DB}" srcId="{9B065EDA-316F-434D-8DD7-DF87C1A08446}" destId="{27DE34D4-192F-45A5-94F8-068404D41CE5}" srcOrd="4" destOrd="0" parTransId="{2E6B86AB-DBA5-43C7-927B-4675E315365A}" sibTransId="{AF91B7FB-923F-4FF5-B751-7CA97DBF5B73}"/>
    <dgm:cxn modelId="{B211AB2F-9CB6-2A47-B2B4-7EB402385F1C}" srcId="{28E5BB4B-E23D-4EE5-B9D8-5A6487190463}" destId="{5E69FAF3-559F-154E-9FD2-4751E751C186}" srcOrd="1" destOrd="0" parTransId="{332D48BD-0866-DF43-B385-97D5D6F3BE55}" sibTransId="{0A71E304-DC20-0547-9D65-76535A92084E}"/>
    <dgm:cxn modelId="{52807336-C14C-4C37-9DBD-228F3EEEC070}" type="presOf" srcId="{B9663531-EF45-40CD-8821-74621FD3556D}" destId="{2A187E07-EA5F-4C7F-918B-569426134F9E}" srcOrd="0" destOrd="0" presId="urn:microsoft.com/office/officeart/2005/8/layout/bProcess4"/>
    <dgm:cxn modelId="{B871293A-7313-439C-83BA-826B022BEA16}" srcId="{AE319D99-86D4-4353-AFEB-ACB4FDC1695A}" destId="{635EBA75-1E83-4D7F-A1A4-595409076FDE}" srcOrd="0" destOrd="0" parTransId="{02021DD6-ECBA-4080-A8B2-C4EBB6E0F8B9}" sibTransId="{84DBFF52-C552-4246-AB37-B33ACD81830E}"/>
    <dgm:cxn modelId="{14B6FD3D-A4FB-4955-A038-77ACB72FA75C}" srcId="{27DE34D4-192F-45A5-94F8-068404D41CE5}" destId="{19639FA4-2240-4ECF-8D71-136D9DBF7D8E}" srcOrd="0" destOrd="0" parTransId="{86CFC1FE-6E04-4BD9-A11F-3F9419766B09}" sibTransId="{B46B278D-8146-41E9-BEDC-5563B9048B16}"/>
    <dgm:cxn modelId="{F89AF761-72FB-0A47-828E-590054BE5CD2}" type="presOf" srcId="{40264001-625A-9040-BF36-48DBB5B98DF9}" destId="{AC48A331-DA15-4731-ABCF-00B13C20B07A}" srcOrd="0" destOrd="2" presId="urn:microsoft.com/office/officeart/2005/8/layout/bProcess4"/>
    <dgm:cxn modelId="{4617DC62-0C34-8445-A557-012E26431817}" type="presOf" srcId="{5E69FAF3-559F-154E-9FD2-4751E751C186}" destId="{9E135966-B142-4BF3-A9E0-1D143695D3D1}" srcOrd="0" destOrd="2" presId="urn:microsoft.com/office/officeart/2005/8/layout/bProcess4"/>
    <dgm:cxn modelId="{89ED0644-DF6C-4910-8CFD-195303B2BCE8}" type="presOf" srcId="{DE84A782-74EC-4CBA-A4D4-707323057A1A}" destId="{CF70882C-D9EC-40BC-88E8-78CCF5D2D704}" srcOrd="0" destOrd="0" presId="urn:microsoft.com/office/officeart/2005/8/layout/bProcess4"/>
    <dgm:cxn modelId="{32DC9F4B-1A46-4A3E-8599-5565E3CEB803}" type="presOf" srcId="{59A1A82C-480B-489D-9FCA-8D81B7D98BA1}" destId="{23B82DCF-BCE9-40D4-8F24-CB0D291D46FD}" srcOrd="0" destOrd="0" presId="urn:microsoft.com/office/officeart/2005/8/layout/bProcess4"/>
    <dgm:cxn modelId="{91FC1751-DB52-400A-BE13-7A5B70507B34}" type="presOf" srcId="{AE319D99-86D4-4353-AFEB-ACB4FDC1695A}" destId="{8B4F7CEF-8FB3-4BF0-90C5-C678A9C31EEB}" srcOrd="0" destOrd="0" presId="urn:microsoft.com/office/officeart/2005/8/layout/bProcess4"/>
    <dgm:cxn modelId="{03BF9651-48C6-47A3-849D-49E9C9C5E953}" type="presOf" srcId="{D7539C4E-2D80-423E-A900-090EC2701D8C}" destId="{FE405CA6-C4C9-425D-ADE7-254CAE9F92A1}" srcOrd="0" destOrd="0" presId="urn:microsoft.com/office/officeart/2005/8/layout/bProcess4"/>
    <dgm:cxn modelId="{2027EA74-E459-4A41-B8A7-EE0CD0FC2ED6}" type="presOf" srcId="{635EBA75-1E83-4D7F-A1A4-595409076FDE}" destId="{8B4F7CEF-8FB3-4BF0-90C5-C678A9C31EEB}" srcOrd="0" destOrd="1" presId="urn:microsoft.com/office/officeart/2005/8/layout/bProcess4"/>
    <dgm:cxn modelId="{0FB38977-C019-A745-9084-075D9546E337}" type="presOf" srcId="{DFEA5E0C-8325-FB47-98E4-72D8A230A13B}" destId="{23B82DCF-BCE9-40D4-8F24-CB0D291D46FD}" srcOrd="0" destOrd="2" presId="urn:microsoft.com/office/officeart/2005/8/layout/bProcess4"/>
    <dgm:cxn modelId="{08CE6D78-8C39-473E-9F9D-5D586C8FF3D4}" type="presOf" srcId="{28E5BB4B-E23D-4EE5-B9D8-5A6487190463}" destId="{9E135966-B142-4BF3-A9E0-1D143695D3D1}" srcOrd="0" destOrd="0" presId="urn:microsoft.com/office/officeart/2005/8/layout/bProcess4"/>
    <dgm:cxn modelId="{7DBF047E-68FB-0E48-A522-5E298C321A1B}" type="presOf" srcId="{6D1C9E8C-8C83-2A41-A591-DD04E8AA3BB3}" destId="{5B3724AB-E2DF-47A3-A18A-A409099196C0}" srcOrd="0" destOrd="2" presId="urn:microsoft.com/office/officeart/2005/8/layout/bProcess4"/>
    <dgm:cxn modelId="{D42F4B80-F46A-B446-A554-03BC221C01FA}" type="presOf" srcId="{780216FF-5F7F-A14C-8DF0-591CEA74209C}" destId="{8B4F7CEF-8FB3-4BF0-90C5-C678A9C31EEB}" srcOrd="0" destOrd="2" presId="urn:microsoft.com/office/officeart/2005/8/layout/bProcess4"/>
    <dgm:cxn modelId="{BAA1B583-BE32-40C5-8566-4D0F698EBA2C}" type="presOf" srcId="{9B065EDA-316F-434D-8DD7-DF87C1A08446}" destId="{47E5E859-DCC1-4DDC-8F6F-34EE9D64C12E}" srcOrd="0" destOrd="0" presId="urn:microsoft.com/office/officeart/2005/8/layout/bProcess4"/>
    <dgm:cxn modelId="{5C00758E-CF00-904C-BF22-5C2FDF3602A8}" srcId="{59A1A82C-480B-489D-9FCA-8D81B7D98BA1}" destId="{DFEA5E0C-8325-FB47-98E4-72D8A230A13B}" srcOrd="1" destOrd="0" parTransId="{DBF4603A-E9F7-EC4D-A8A6-9716EFF44BE6}" sibTransId="{602E10BF-8FD7-EF44-9DE2-CEE977141B9F}"/>
    <dgm:cxn modelId="{0C1CEDA3-A89C-4B49-8D45-28EDED92B26C}" srcId="{9B065EDA-316F-434D-8DD7-DF87C1A08446}" destId="{AE319D99-86D4-4353-AFEB-ACB4FDC1695A}" srcOrd="0" destOrd="0" parTransId="{59CE7BCD-2F87-457B-9420-B629A6DF1261}" sibTransId="{3FC83D9F-CE97-4E28-B910-DC11CD9F35BF}"/>
    <dgm:cxn modelId="{7E1662B2-BF2C-5149-A0B6-7A0E864D9672}" srcId="{AE319D99-86D4-4353-AFEB-ACB4FDC1695A}" destId="{780216FF-5F7F-A14C-8DF0-591CEA74209C}" srcOrd="1" destOrd="0" parTransId="{AAD6F864-BB69-B844-B1FD-076368C9C244}" sibTransId="{23E5C537-2110-6749-8EFE-FD81CAB1391F}"/>
    <dgm:cxn modelId="{66DD93B5-E6AD-40BB-B7E5-024B5D9F292D}" srcId="{59A1A82C-480B-489D-9FCA-8D81B7D98BA1}" destId="{15610D7C-2E83-4701-96D5-FFB3EC24BE39}" srcOrd="0" destOrd="0" parTransId="{53F0A447-8CC5-473C-AC35-8CD0CE2D483E}" sibTransId="{AB161BE3-8829-4E48-952B-67B031E12327}"/>
    <dgm:cxn modelId="{28DC2DC1-5559-B845-A00B-9091BC8E1583}" srcId="{28E5BB4B-E23D-4EE5-B9D8-5A6487190463}" destId="{0D0A2509-A6C0-714F-AE36-62AF872D98EA}" srcOrd="2" destOrd="0" parTransId="{17C24A56-6288-A140-B5FE-9FA6B4BB4155}" sibTransId="{B8B61126-B1FD-0E48-B18D-B8A3FF5A58FC}"/>
    <dgm:cxn modelId="{F17006C2-7A8C-4A86-B6BB-AD6C628F073A}" srcId="{9B065EDA-316F-434D-8DD7-DF87C1A08446}" destId="{DE84A782-74EC-4CBA-A4D4-707323057A1A}" srcOrd="6" destOrd="0" parTransId="{B34A37D3-709E-44C8-A041-1475D585C770}" sibTransId="{54B3FD4F-8773-4DBE-964D-8DDDE4C7786C}"/>
    <dgm:cxn modelId="{9594C1C3-9D22-4E28-A779-9F6EE12321F2}" type="presOf" srcId="{62A7C53F-642A-4EFC-92B0-DB7773EE2C34}" destId="{2B34B973-374C-4893-BF66-76F1B15CB9E4}" srcOrd="0" destOrd="1" presId="urn:microsoft.com/office/officeart/2005/8/layout/bProcess4"/>
    <dgm:cxn modelId="{78AEACCB-D6DB-45FA-8F15-1E6EC63733CB}" type="presOf" srcId="{17EF89F5-C252-44F6-BC39-22E2AA24D2C0}" destId="{CF70882C-D9EC-40BC-88E8-78CCF5D2D704}" srcOrd="0" destOrd="1" presId="urn:microsoft.com/office/officeart/2005/8/layout/bProcess4"/>
    <dgm:cxn modelId="{0AC8D2D7-1476-41B7-B75E-5674D3A4A95B}" type="presOf" srcId="{AF91B7FB-923F-4FF5-B751-7CA97DBF5B73}" destId="{8E0E4B01-D8BD-4DD0-913F-CB2D3987890B}" srcOrd="0" destOrd="0" presId="urn:microsoft.com/office/officeart/2005/8/layout/bProcess4"/>
    <dgm:cxn modelId="{C4882FDA-6E08-A141-A625-AA0F4982825D}" srcId="{27DE34D4-192F-45A5-94F8-068404D41CE5}" destId="{40264001-625A-9040-BF36-48DBB5B98DF9}" srcOrd="1" destOrd="0" parTransId="{BA5E26B2-6923-784F-B66F-8EF2FCFC9384}" sibTransId="{51C61018-6006-0943-A491-5FE7274E76A7}"/>
    <dgm:cxn modelId="{AFE54BDA-5EEA-4242-9D85-DA748503CAB7}" srcId="{A43681CA-A072-455E-B823-A049028029CD}" destId="{62A7C53F-642A-4EFC-92B0-DB7773EE2C34}" srcOrd="0" destOrd="0" parTransId="{C0F28FB3-E23E-4CDF-B08C-62D23C7E6286}" sibTransId="{912F3425-57B0-4F43-9384-FB02B38A870D}"/>
    <dgm:cxn modelId="{4533B6DD-8DE0-F148-80C6-E3CA22037F8D}" type="presOf" srcId="{0D0A2509-A6C0-714F-AE36-62AF872D98EA}" destId="{9E135966-B142-4BF3-A9E0-1D143695D3D1}" srcOrd="0" destOrd="3" presId="urn:microsoft.com/office/officeart/2005/8/layout/bProcess4"/>
    <dgm:cxn modelId="{79DC83DE-8B47-468D-9C3E-4376765F6476}" srcId="{BBFB0B92-0E83-4B31-8B6E-F86664E737F2}" destId="{F279BDC4-6C8A-4806-801C-39C1CC2529A0}" srcOrd="0" destOrd="0" parTransId="{A4C565A6-B1F3-49A3-B8DD-4976F73AD4FD}" sibTransId="{3CEEB3F0-CA22-406C-AEB9-A43BB5C26BAD}"/>
    <dgm:cxn modelId="{E35243E3-E1AC-D042-A46F-8121E0D7D04E}" srcId="{DE84A782-74EC-4CBA-A4D4-707323057A1A}" destId="{A41066B1-8A51-0F48-8E78-06752F1602EC}" srcOrd="1" destOrd="0" parTransId="{ED83A55A-54BD-2544-8F42-9A69C61C4791}" sibTransId="{1D1079FF-A41A-5B4D-93A7-5DF2DD1901F9}"/>
    <dgm:cxn modelId="{112C01E8-0B25-4712-BA2A-36A5B58DEC31}" type="presOf" srcId="{27DE34D4-192F-45A5-94F8-068404D41CE5}" destId="{AC48A331-DA15-4731-ABCF-00B13C20B07A}" srcOrd="0" destOrd="0" presId="urn:microsoft.com/office/officeart/2005/8/layout/bProcess4"/>
    <dgm:cxn modelId="{60CEF3E8-8F1A-4A2B-B10A-34A7239D2410}" srcId="{28E5BB4B-E23D-4EE5-B9D8-5A6487190463}" destId="{F0FD781A-836F-46B3-9F76-D7B100E0E648}" srcOrd="0" destOrd="0" parTransId="{BE3C829D-69FC-49D1-862D-D7D8ADDDDEA1}" sibTransId="{F19A2961-F058-4BC6-83B1-1E23ECA13BDB}"/>
    <dgm:cxn modelId="{59DD46EF-74A8-4BF8-BC49-3B972C6AC287}" type="presOf" srcId="{3FC83D9F-CE97-4E28-B910-DC11CD9F35BF}" destId="{7DC14B1C-8424-4C9B-B09F-6F756496F906}" srcOrd="0" destOrd="0" presId="urn:microsoft.com/office/officeart/2005/8/layout/bProcess4"/>
    <dgm:cxn modelId="{A9BF54EF-0BAF-4444-A0EF-EFE19E5F56B3}" srcId="{BBFB0B92-0E83-4B31-8B6E-F86664E737F2}" destId="{6D1C9E8C-8C83-2A41-A591-DD04E8AA3BB3}" srcOrd="1" destOrd="0" parTransId="{2D73DA88-6F88-FA4F-B28F-7F17A9EA6CCD}" sibTransId="{26669BD2-6D10-F245-B93C-26C75B2FBF0C}"/>
    <dgm:cxn modelId="{AA0995F7-EBF1-43E5-B251-A0BAD28C9E92}" type="presOf" srcId="{15610D7C-2E83-4701-96D5-FFB3EC24BE39}" destId="{23B82DCF-BCE9-40D4-8F24-CB0D291D46FD}" srcOrd="0" destOrd="1" presId="urn:microsoft.com/office/officeart/2005/8/layout/bProcess4"/>
    <dgm:cxn modelId="{0C2270F9-B2E3-40C3-A7B0-25334958D5D8}" type="presOf" srcId="{19639FA4-2240-4ECF-8D71-136D9DBF7D8E}" destId="{AC48A331-DA15-4731-ABCF-00B13C20B07A}" srcOrd="0" destOrd="1" presId="urn:microsoft.com/office/officeart/2005/8/layout/bProcess4"/>
    <dgm:cxn modelId="{748395F9-470B-4539-A20A-CE104AE611C3}" type="presOf" srcId="{CB8DC631-D527-41FB-ACBB-DF295B2C47E9}" destId="{8D54A709-09C8-4BA9-B3FA-635A69FABB3D}" srcOrd="0" destOrd="0" presId="urn:microsoft.com/office/officeart/2005/8/layout/bProcess4"/>
    <dgm:cxn modelId="{90AB43FA-DE47-4DC2-BBE3-4EE594301E73}" srcId="{9B065EDA-316F-434D-8DD7-DF87C1A08446}" destId="{A43681CA-A072-455E-B823-A049028029CD}" srcOrd="5" destOrd="0" parTransId="{FF64A1C8-AF54-4E3C-A276-145C9667C0BE}" sibTransId="{B9663531-EF45-40CD-8821-74621FD3556D}"/>
    <dgm:cxn modelId="{533734CB-02D4-4D1E-8203-D13E9302415D}" type="presParOf" srcId="{47E5E859-DCC1-4DDC-8F6F-34EE9D64C12E}" destId="{BC5E9953-8978-4E43-A382-7AFDE053917B}" srcOrd="0" destOrd="0" presId="urn:microsoft.com/office/officeart/2005/8/layout/bProcess4"/>
    <dgm:cxn modelId="{CB80D199-AD38-4FCD-971E-5B2B72885370}" type="presParOf" srcId="{BC5E9953-8978-4E43-A382-7AFDE053917B}" destId="{0BA45808-8AD9-4F84-8149-DD0FB2D3A39F}" srcOrd="0" destOrd="0" presId="urn:microsoft.com/office/officeart/2005/8/layout/bProcess4"/>
    <dgm:cxn modelId="{1BCD3458-1481-40C2-BAEF-DF671FCA5F9F}" type="presParOf" srcId="{BC5E9953-8978-4E43-A382-7AFDE053917B}" destId="{8B4F7CEF-8FB3-4BF0-90C5-C678A9C31EEB}" srcOrd="1" destOrd="0" presId="urn:microsoft.com/office/officeart/2005/8/layout/bProcess4"/>
    <dgm:cxn modelId="{06B936D1-0654-459E-9C58-7069E29D1E71}" type="presParOf" srcId="{47E5E859-DCC1-4DDC-8F6F-34EE9D64C12E}" destId="{7DC14B1C-8424-4C9B-B09F-6F756496F906}" srcOrd="1" destOrd="0" presId="urn:microsoft.com/office/officeart/2005/8/layout/bProcess4"/>
    <dgm:cxn modelId="{8559300C-78D2-4BC6-88FD-3EEB55BCD8A1}" type="presParOf" srcId="{47E5E859-DCC1-4DDC-8F6F-34EE9D64C12E}" destId="{0157BE14-0F2C-4AE8-9791-8283E61ED990}" srcOrd="2" destOrd="0" presId="urn:microsoft.com/office/officeart/2005/8/layout/bProcess4"/>
    <dgm:cxn modelId="{10FC8C95-55AB-4787-BAA5-7B4CBD9554CA}" type="presParOf" srcId="{0157BE14-0F2C-4AE8-9791-8283E61ED990}" destId="{F69751F7-FA90-4934-8E1D-058DC6D83882}" srcOrd="0" destOrd="0" presId="urn:microsoft.com/office/officeart/2005/8/layout/bProcess4"/>
    <dgm:cxn modelId="{662366B0-420E-43BF-87B8-8FD8B4EB70F7}" type="presParOf" srcId="{0157BE14-0F2C-4AE8-9791-8283E61ED990}" destId="{5B3724AB-E2DF-47A3-A18A-A409099196C0}" srcOrd="1" destOrd="0" presId="urn:microsoft.com/office/officeart/2005/8/layout/bProcess4"/>
    <dgm:cxn modelId="{E0CFF257-3EF2-4947-89D4-88DB1C886CDD}" type="presParOf" srcId="{47E5E859-DCC1-4DDC-8F6F-34EE9D64C12E}" destId="{FE405CA6-C4C9-425D-ADE7-254CAE9F92A1}" srcOrd="3" destOrd="0" presId="urn:microsoft.com/office/officeart/2005/8/layout/bProcess4"/>
    <dgm:cxn modelId="{637F1D8F-91D5-4757-AE12-3951F93C746E}" type="presParOf" srcId="{47E5E859-DCC1-4DDC-8F6F-34EE9D64C12E}" destId="{F46157B4-5364-4932-8FD7-65D8795790DB}" srcOrd="4" destOrd="0" presId="urn:microsoft.com/office/officeart/2005/8/layout/bProcess4"/>
    <dgm:cxn modelId="{4E6FD726-A605-4A09-953D-A7349C19F5C4}" type="presParOf" srcId="{F46157B4-5364-4932-8FD7-65D8795790DB}" destId="{48182F24-1A06-470F-9FA5-47FB007283AD}" srcOrd="0" destOrd="0" presId="urn:microsoft.com/office/officeart/2005/8/layout/bProcess4"/>
    <dgm:cxn modelId="{CE588386-ADCF-40E1-93A2-B17DD236C890}" type="presParOf" srcId="{F46157B4-5364-4932-8FD7-65D8795790DB}" destId="{9E135966-B142-4BF3-A9E0-1D143695D3D1}" srcOrd="1" destOrd="0" presId="urn:microsoft.com/office/officeart/2005/8/layout/bProcess4"/>
    <dgm:cxn modelId="{02B88134-47A5-4B70-80A3-F70CCE5C9B46}" type="presParOf" srcId="{47E5E859-DCC1-4DDC-8F6F-34EE9D64C12E}" destId="{5E146C95-E88A-42EB-A8FF-7D8F3A24ED2E}" srcOrd="5" destOrd="0" presId="urn:microsoft.com/office/officeart/2005/8/layout/bProcess4"/>
    <dgm:cxn modelId="{BF674BB6-7194-4094-A256-0EB5DB7DB67A}" type="presParOf" srcId="{47E5E859-DCC1-4DDC-8F6F-34EE9D64C12E}" destId="{D9A3FB67-E07E-41D4-82D6-C1ACA6F9B75B}" srcOrd="6" destOrd="0" presId="urn:microsoft.com/office/officeart/2005/8/layout/bProcess4"/>
    <dgm:cxn modelId="{8D91E4D7-4B96-4765-AE1B-DA467C216528}" type="presParOf" srcId="{D9A3FB67-E07E-41D4-82D6-C1ACA6F9B75B}" destId="{13BCDA29-4E2C-4BA9-AED7-7955E8A53534}" srcOrd="0" destOrd="0" presId="urn:microsoft.com/office/officeart/2005/8/layout/bProcess4"/>
    <dgm:cxn modelId="{36A9CD19-B6BD-43F1-BA82-AC7000C3252C}" type="presParOf" srcId="{D9A3FB67-E07E-41D4-82D6-C1ACA6F9B75B}" destId="{23B82DCF-BCE9-40D4-8F24-CB0D291D46FD}" srcOrd="1" destOrd="0" presId="urn:microsoft.com/office/officeart/2005/8/layout/bProcess4"/>
    <dgm:cxn modelId="{8ABDF16F-4D4E-4749-B1C1-128C6408B20A}" type="presParOf" srcId="{47E5E859-DCC1-4DDC-8F6F-34EE9D64C12E}" destId="{8D54A709-09C8-4BA9-B3FA-635A69FABB3D}" srcOrd="7" destOrd="0" presId="urn:microsoft.com/office/officeart/2005/8/layout/bProcess4"/>
    <dgm:cxn modelId="{7BC2BC8F-2542-4BA4-8D34-57FA3218CC14}" type="presParOf" srcId="{47E5E859-DCC1-4DDC-8F6F-34EE9D64C12E}" destId="{BC03168D-DADB-4855-B44C-5101DC93EC51}" srcOrd="8" destOrd="0" presId="urn:microsoft.com/office/officeart/2005/8/layout/bProcess4"/>
    <dgm:cxn modelId="{82563309-59D4-45E5-8A8E-84C5952139C4}" type="presParOf" srcId="{BC03168D-DADB-4855-B44C-5101DC93EC51}" destId="{F5B62FA0-9688-4C7E-8D83-D51C0D3A317D}" srcOrd="0" destOrd="0" presId="urn:microsoft.com/office/officeart/2005/8/layout/bProcess4"/>
    <dgm:cxn modelId="{9BF2EB15-FF41-4900-9C9B-628E7A57BDA5}" type="presParOf" srcId="{BC03168D-DADB-4855-B44C-5101DC93EC51}" destId="{AC48A331-DA15-4731-ABCF-00B13C20B07A}" srcOrd="1" destOrd="0" presId="urn:microsoft.com/office/officeart/2005/8/layout/bProcess4"/>
    <dgm:cxn modelId="{44C91BD2-75E8-4CEF-BBA0-CF3E6FF0665D}" type="presParOf" srcId="{47E5E859-DCC1-4DDC-8F6F-34EE9D64C12E}" destId="{8E0E4B01-D8BD-4DD0-913F-CB2D3987890B}" srcOrd="9" destOrd="0" presId="urn:microsoft.com/office/officeart/2005/8/layout/bProcess4"/>
    <dgm:cxn modelId="{E6D1F9BB-F5AD-4B73-AE84-165C8AB68C7D}" type="presParOf" srcId="{47E5E859-DCC1-4DDC-8F6F-34EE9D64C12E}" destId="{1D19C0C6-9A14-4F12-B6F6-B26568833693}" srcOrd="10" destOrd="0" presId="urn:microsoft.com/office/officeart/2005/8/layout/bProcess4"/>
    <dgm:cxn modelId="{5D945509-322C-467A-88E4-AC07D05B27D2}" type="presParOf" srcId="{1D19C0C6-9A14-4F12-B6F6-B26568833693}" destId="{9D9DB674-6E6D-4C8E-A5F8-9EB5FB21A2E3}" srcOrd="0" destOrd="0" presId="urn:microsoft.com/office/officeart/2005/8/layout/bProcess4"/>
    <dgm:cxn modelId="{25E24ABC-E77C-41E3-91D1-CC391C1B61E5}" type="presParOf" srcId="{1D19C0C6-9A14-4F12-B6F6-B26568833693}" destId="{2B34B973-374C-4893-BF66-76F1B15CB9E4}" srcOrd="1" destOrd="0" presId="urn:microsoft.com/office/officeart/2005/8/layout/bProcess4"/>
    <dgm:cxn modelId="{DB0A2EBF-8849-47E4-81B8-101DF333EA0A}" type="presParOf" srcId="{47E5E859-DCC1-4DDC-8F6F-34EE9D64C12E}" destId="{2A187E07-EA5F-4C7F-918B-569426134F9E}" srcOrd="11" destOrd="0" presId="urn:microsoft.com/office/officeart/2005/8/layout/bProcess4"/>
    <dgm:cxn modelId="{2E33D17D-0FB5-4341-88FB-14855ED1DFCA}" type="presParOf" srcId="{47E5E859-DCC1-4DDC-8F6F-34EE9D64C12E}" destId="{19538CFA-D389-4725-B267-CDBFF4C05A81}" srcOrd="12" destOrd="0" presId="urn:microsoft.com/office/officeart/2005/8/layout/bProcess4"/>
    <dgm:cxn modelId="{32F05C33-D447-4BAC-BF85-A81441090107}" type="presParOf" srcId="{19538CFA-D389-4725-B267-CDBFF4C05A81}" destId="{7E755341-1D62-4949-9CC7-ED2DF89D0177}" srcOrd="0" destOrd="0" presId="urn:microsoft.com/office/officeart/2005/8/layout/bProcess4"/>
    <dgm:cxn modelId="{A17A2471-D2DD-4E2B-899A-688DBB9506E1}" type="presParOf" srcId="{19538CFA-D389-4725-B267-CDBFF4C05A81}" destId="{CF70882C-D9EC-40BC-88E8-78CCF5D2D704}"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1EC5D24-DFC7-4625-AD11-8AC5A6520B48}" type="doc">
      <dgm:prSet loTypeId="urn:microsoft.com/office/officeart/2005/8/layout/hList1" loCatId="list" qsTypeId="urn:microsoft.com/office/officeart/2005/8/quickstyle/simple1" qsCatId="simple" csTypeId="urn:microsoft.com/office/officeart/2005/8/colors/accent1_2" csCatId="accent1" phldr="1"/>
      <dgm:spPr/>
    </dgm:pt>
    <dgm:pt modelId="{BE069272-F90C-4A79-8DEB-30E9F20CE06B}">
      <dgm:prSet phldrT="[Text]" custT="1"/>
      <dgm:spPr>
        <a:solidFill>
          <a:schemeClr val="accent3"/>
        </a:solidFill>
        <a:ln>
          <a:noFill/>
        </a:ln>
      </dgm:spPr>
      <dgm:t>
        <a:bodyPr/>
        <a:lstStyle/>
        <a:p>
          <a:r>
            <a:rPr lang="en-US" sz="2000">
              <a:solidFill>
                <a:schemeClr val="tx1"/>
              </a:solidFill>
              <a:latin typeface="+mj-lt"/>
            </a:rPr>
            <a:t>Introduce facilitators and the DLT members </a:t>
          </a:r>
        </a:p>
      </dgm:t>
      <dgm:extLst>
        <a:ext uri="{E40237B7-FDA0-4F09-8148-C483321AD2D9}">
          <dgm14:cNvPr xmlns:dgm14="http://schemas.microsoft.com/office/drawing/2010/diagram" id="0" name="" descr="Introduce facilitators and the DLT members &#10; 10 minutes – slide available&#10; Introduce each member of the DLT (have one person do this from each system; name, role)&#10; Introduce each facilitator (name, title)&#10;Cover the objectives and agenda for the day  &#10; 5 minutes – slide available&#10; Review each agenda item (agenda will be provided – slide and hard copy).&#10;Set the tone discussion&#10; 5 minutes – slide available &#10; Share the importance of creating Clarity, Trust, Collaboration.&#10; Building relationships with one another.&#10; Learning from the great things that are happening in each district."/>
        </a:ext>
      </dgm:extLst>
    </dgm:pt>
    <dgm:pt modelId="{A97D5985-8057-4744-80E2-C3CC7D781E90}" type="parTrans" cxnId="{614AA955-6DCF-4919-9DFE-9DF8D678387D}">
      <dgm:prSet/>
      <dgm:spPr/>
      <dgm:t>
        <a:bodyPr/>
        <a:lstStyle/>
        <a:p>
          <a:endParaRPr lang="en-US"/>
        </a:p>
      </dgm:t>
    </dgm:pt>
    <dgm:pt modelId="{89F3041E-9691-4C1D-89E0-EE02D21C7329}" type="sibTrans" cxnId="{614AA955-6DCF-4919-9DFE-9DF8D678387D}">
      <dgm:prSet/>
      <dgm:spPr/>
      <dgm:t>
        <a:bodyPr/>
        <a:lstStyle/>
        <a:p>
          <a:endParaRPr lang="en-US"/>
        </a:p>
      </dgm:t>
    </dgm:pt>
    <dgm:pt modelId="{72B84E42-9DCE-40BE-805B-6B15E7484D1C}">
      <dgm:prSet/>
      <dgm:spPr>
        <a:solidFill>
          <a:schemeClr val="accent3">
            <a:lumMod val="20000"/>
            <a:lumOff val="80000"/>
            <a:alpha val="45000"/>
          </a:schemeClr>
        </a:solidFill>
        <a:ln>
          <a:noFill/>
        </a:ln>
      </dgm:spPr>
      <dgm:t>
        <a:bodyPr/>
        <a:lstStyle/>
        <a:p>
          <a:r>
            <a:rPr lang="en-US" sz="1900">
              <a:latin typeface="+mj-lt"/>
            </a:rPr>
            <a:t>Introduce</a:t>
          </a:r>
          <a:r>
            <a:rPr lang="en-US" sz="1900"/>
            <a:t> each member of the DLT (have one person do this from each system; name, role)</a:t>
          </a:r>
        </a:p>
      </dgm:t>
    </dgm:pt>
    <dgm:pt modelId="{BB5B4A6F-A12D-432B-B86F-9C1DD7B9132C}" type="parTrans" cxnId="{CFD2DF6D-52F1-4759-A402-4F38862255F9}">
      <dgm:prSet/>
      <dgm:spPr/>
      <dgm:t>
        <a:bodyPr/>
        <a:lstStyle/>
        <a:p>
          <a:endParaRPr lang="en-US"/>
        </a:p>
      </dgm:t>
    </dgm:pt>
    <dgm:pt modelId="{FAA528F3-C41F-4B32-8446-189818A79DC4}" type="sibTrans" cxnId="{CFD2DF6D-52F1-4759-A402-4F38862255F9}">
      <dgm:prSet/>
      <dgm:spPr/>
      <dgm:t>
        <a:bodyPr/>
        <a:lstStyle/>
        <a:p>
          <a:endParaRPr lang="en-US"/>
        </a:p>
      </dgm:t>
    </dgm:pt>
    <dgm:pt modelId="{F32FC290-1278-4B95-BCC8-ED56F2E7DDE2}">
      <dgm:prSet/>
      <dgm:spPr>
        <a:solidFill>
          <a:schemeClr val="accent3">
            <a:lumMod val="20000"/>
            <a:lumOff val="80000"/>
            <a:alpha val="45000"/>
          </a:schemeClr>
        </a:solidFill>
        <a:ln>
          <a:noFill/>
        </a:ln>
      </dgm:spPr>
      <dgm:t>
        <a:bodyPr/>
        <a:lstStyle/>
        <a:p>
          <a:r>
            <a:rPr lang="en-US" sz="1900">
              <a:latin typeface="+mj-lt"/>
            </a:rPr>
            <a:t>Introduce</a:t>
          </a:r>
          <a:r>
            <a:rPr lang="en-US" sz="1900"/>
            <a:t> each facilitator (name, title)</a:t>
          </a:r>
        </a:p>
      </dgm:t>
    </dgm:pt>
    <dgm:pt modelId="{E149FF4D-9343-4304-83F8-9010DF262AF8}" type="parTrans" cxnId="{73BD4F66-1437-4324-B056-E6C265D9498F}">
      <dgm:prSet/>
      <dgm:spPr/>
      <dgm:t>
        <a:bodyPr/>
        <a:lstStyle/>
        <a:p>
          <a:endParaRPr lang="en-US"/>
        </a:p>
      </dgm:t>
    </dgm:pt>
    <dgm:pt modelId="{507A765D-98EB-4A9D-B417-589A9A149651}" type="sibTrans" cxnId="{73BD4F66-1437-4324-B056-E6C265D9498F}">
      <dgm:prSet/>
      <dgm:spPr/>
      <dgm:t>
        <a:bodyPr/>
        <a:lstStyle/>
        <a:p>
          <a:endParaRPr lang="en-US"/>
        </a:p>
      </dgm:t>
    </dgm:pt>
    <dgm:pt modelId="{8F690B07-587E-4302-BBF1-294624640718}">
      <dgm:prSet custT="1"/>
      <dgm:spPr>
        <a:solidFill>
          <a:schemeClr val="accent4"/>
        </a:solidFill>
        <a:ln>
          <a:noFill/>
        </a:ln>
      </dgm:spPr>
      <dgm:t>
        <a:bodyPr/>
        <a:lstStyle/>
        <a:p>
          <a:r>
            <a:rPr lang="en-US" sz="2000">
              <a:latin typeface="Open Sans Semibold" panose="020B0706030804020204" pitchFamily="34" charset="0"/>
              <a:ea typeface="Open Sans Semibold" panose="020B0706030804020204" pitchFamily="34" charset="0"/>
              <a:cs typeface="Open Sans Semibold" panose="020B0706030804020204" pitchFamily="34" charset="0"/>
            </a:rPr>
            <a:t>Cover the objectives and agenda for the day  </a:t>
          </a:r>
        </a:p>
      </dgm:t>
      <dgm:extLst>
        <a:ext uri="{E40237B7-FDA0-4F09-8148-C483321AD2D9}">
          <dgm14:cNvPr xmlns:dgm14="http://schemas.microsoft.com/office/drawing/2010/diagram" id="0" name="" descr="Introduce facilitators and the DLT members &#10; 10 minutes – slide available&#10; Introduce each member of the DLT (have one person do this from each system; name, role)&#10; Introduce each facilitator (name, title)&#10;Cover the objectives and agenda for the day  &#10; 5 minutes – slide available&#10; Review each agenda item (agenda will be provided – slide and hard copy).&#10;Set the tone discussion&#10; 5 minutes – slide available &#10; Share the importance of creating Clarity, Trust, Collaboration.&#10; Building relationships with one another.&#10; Learning from the great things that are happening in each district."/>
        </a:ext>
      </dgm:extLst>
    </dgm:pt>
    <dgm:pt modelId="{9DD8594D-3A6D-4A5C-A839-E2856161DD12}" type="parTrans" cxnId="{4585B968-CF34-43F1-B0DD-9253D25CC851}">
      <dgm:prSet/>
      <dgm:spPr/>
      <dgm:t>
        <a:bodyPr/>
        <a:lstStyle/>
        <a:p>
          <a:endParaRPr lang="en-US"/>
        </a:p>
      </dgm:t>
    </dgm:pt>
    <dgm:pt modelId="{FB675709-9D8D-4DE6-BACC-DF76A200319B}" type="sibTrans" cxnId="{4585B968-CF34-43F1-B0DD-9253D25CC851}">
      <dgm:prSet/>
      <dgm:spPr/>
      <dgm:t>
        <a:bodyPr/>
        <a:lstStyle/>
        <a:p>
          <a:endParaRPr lang="en-US"/>
        </a:p>
      </dgm:t>
    </dgm:pt>
    <dgm:pt modelId="{974A3B44-892E-4853-8E0F-41655032F891}">
      <dgm:prSet/>
      <dgm:spPr>
        <a:solidFill>
          <a:schemeClr val="accent4">
            <a:lumMod val="20000"/>
            <a:lumOff val="80000"/>
            <a:alpha val="28000"/>
          </a:schemeClr>
        </a:solidFill>
        <a:ln>
          <a:noFill/>
        </a:ln>
      </dgm:spPr>
      <dgm:t>
        <a:bodyPr/>
        <a:lstStyle/>
        <a:p>
          <a:r>
            <a:rPr lang="en-US" sz="1900">
              <a:latin typeface="+mj-lt"/>
            </a:rPr>
            <a:t>Review </a:t>
          </a:r>
          <a:r>
            <a:rPr lang="en-US" sz="1900"/>
            <a:t>each agenda item (agenda will be provided – slide and hard copy).</a:t>
          </a:r>
        </a:p>
      </dgm:t>
    </dgm:pt>
    <dgm:pt modelId="{2567FC44-E84E-4F0F-8682-EAD07C73162E}" type="parTrans" cxnId="{29BD67D4-B21E-47EB-BE4D-45088EF8018C}">
      <dgm:prSet/>
      <dgm:spPr/>
      <dgm:t>
        <a:bodyPr/>
        <a:lstStyle/>
        <a:p>
          <a:endParaRPr lang="en-US"/>
        </a:p>
      </dgm:t>
    </dgm:pt>
    <dgm:pt modelId="{3C3D68F1-5440-4AFC-84AC-CD945EE80150}" type="sibTrans" cxnId="{29BD67D4-B21E-47EB-BE4D-45088EF8018C}">
      <dgm:prSet/>
      <dgm:spPr/>
      <dgm:t>
        <a:bodyPr/>
        <a:lstStyle/>
        <a:p>
          <a:endParaRPr lang="en-US"/>
        </a:p>
      </dgm:t>
    </dgm:pt>
    <dgm:pt modelId="{CC331DB1-B93E-4613-B616-74D420445F43}">
      <dgm:prSet custT="1"/>
      <dgm:spPr>
        <a:solidFill>
          <a:schemeClr val="accent1"/>
        </a:solidFill>
        <a:ln>
          <a:noFill/>
        </a:ln>
      </dgm:spPr>
      <dgm:t>
        <a:bodyPr/>
        <a:lstStyle/>
        <a:p>
          <a:r>
            <a:rPr lang="en-US" sz="2000">
              <a:solidFill>
                <a:schemeClr val="bg1"/>
              </a:solidFill>
              <a:latin typeface="+mj-lt"/>
            </a:rPr>
            <a:t>Set the tone discussion</a:t>
          </a:r>
        </a:p>
      </dgm:t>
      <dgm:extLst>
        <a:ext uri="{E40237B7-FDA0-4F09-8148-C483321AD2D9}">
          <dgm14:cNvPr xmlns:dgm14="http://schemas.microsoft.com/office/drawing/2010/diagram" id="0" name="" descr="Introduce facilitators and the DLT members &#10; 10 minutes – slide available&#10; Introduce each member of the DLT (have one person do this from each system; name, role)&#10; Introduce each facilitator (name, title)&#10;Cover the objectives and agenda for the day  &#10; 5 minutes – slide available&#10; Review each agenda item (agenda will be provided – slide and hard copy).&#10;Set the tone discussion&#10; 5 minutes – slide available &#10; Share the importance of creating Clarity, Trust, Collaboration.&#10; Building relationships with one another.&#10; Learning from the great things that are happening in each district."/>
        </a:ext>
      </dgm:extLst>
    </dgm:pt>
    <dgm:pt modelId="{FDA9FE65-0FBF-4AC2-B713-A8EC17462C57}" type="parTrans" cxnId="{DDA77426-4A36-4817-835D-6A6B37E3E8D7}">
      <dgm:prSet/>
      <dgm:spPr/>
      <dgm:t>
        <a:bodyPr/>
        <a:lstStyle/>
        <a:p>
          <a:endParaRPr lang="en-US"/>
        </a:p>
      </dgm:t>
    </dgm:pt>
    <dgm:pt modelId="{D7A7D38B-4F21-4BB3-84D7-4EAB48F7E7E7}" type="sibTrans" cxnId="{DDA77426-4A36-4817-835D-6A6B37E3E8D7}">
      <dgm:prSet/>
      <dgm:spPr/>
      <dgm:t>
        <a:bodyPr/>
        <a:lstStyle/>
        <a:p>
          <a:endParaRPr lang="en-US"/>
        </a:p>
      </dgm:t>
    </dgm:pt>
    <dgm:pt modelId="{0859C49A-F88D-43EE-B3E7-145CE4E51184}">
      <dgm:prSet/>
      <dgm:spPr>
        <a:solidFill>
          <a:schemeClr val="accent1">
            <a:lumMod val="20000"/>
            <a:lumOff val="80000"/>
            <a:alpha val="28000"/>
          </a:schemeClr>
        </a:solidFill>
        <a:ln>
          <a:noFill/>
        </a:ln>
      </dgm:spPr>
      <dgm:t>
        <a:bodyPr/>
        <a:lstStyle/>
        <a:p>
          <a:r>
            <a:rPr lang="en-US" sz="1900">
              <a:latin typeface="+mj-lt"/>
            </a:rPr>
            <a:t>Share</a:t>
          </a:r>
          <a:r>
            <a:rPr lang="en-US" sz="1900"/>
            <a:t> the importance of creating Clarity, Trust, Collaboration.</a:t>
          </a:r>
        </a:p>
      </dgm:t>
    </dgm:pt>
    <dgm:pt modelId="{614350FA-3770-4D29-8B31-6F77749C3CD4}" type="parTrans" cxnId="{79F2EEB3-4A0E-47E7-AFD6-D475E2611915}">
      <dgm:prSet/>
      <dgm:spPr/>
      <dgm:t>
        <a:bodyPr/>
        <a:lstStyle/>
        <a:p>
          <a:endParaRPr lang="en-US"/>
        </a:p>
      </dgm:t>
    </dgm:pt>
    <dgm:pt modelId="{A83D1EA4-1DAB-4B80-9938-EE3C1AE2EC0B}" type="sibTrans" cxnId="{79F2EEB3-4A0E-47E7-AFD6-D475E2611915}">
      <dgm:prSet/>
      <dgm:spPr/>
      <dgm:t>
        <a:bodyPr/>
        <a:lstStyle/>
        <a:p>
          <a:endParaRPr lang="en-US"/>
        </a:p>
      </dgm:t>
    </dgm:pt>
    <dgm:pt modelId="{83541F5E-8155-4E6F-A2E8-0C8C9EB9D432}">
      <dgm:prSet/>
      <dgm:spPr>
        <a:solidFill>
          <a:schemeClr val="accent1">
            <a:lumMod val="20000"/>
            <a:lumOff val="80000"/>
            <a:alpha val="28000"/>
          </a:schemeClr>
        </a:solidFill>
        <a:ln>
          <a:noFill/>
        </a:ln>
      </dgm:spPr>
      <dgm:t>
        <a:bodyPr/>
        <a:lstStyle/>
        <a:p>
          <a:r>
            <a:rPr lang="en-US" sz="1900">
              <a:latin typeface="+mj-lt"/>
            </a:rPr>
            <a:t>Building </a:t>
          </a:r>
          <a:r>
            <a:rPr lang="en-US" sz="1900"/>
            <a:t>relationships with one another.</a:t>
          </a:r>
        </a:p>
      </dgm:t>
    </dgm:pt>
    <dgm:pt modelId="{888EB47B-DC53-485D-A057-171E333D9BB7}" type="parTrans" cxnId="{2E6E65D7-EC1A-42C6-87A3-22DEBE88A534}">
      <dgm:prSet/>
      <dgm:spPr/>
      <dgm:t>
        <a:bodyPr/>
        <a:lstStyle/>
        <a:p>
          <a:endParaRPr lang="en-US"/>
        </a:p>
      </dgm:t>
    </dgm:pt>
    <dgm:pt modelId="{DB007F5A-9199-4EAE-A167-FE980A12AB23}" type="sibTrans" cxnId="{2E6E65D7-EC1A-42C6-87A3-22DEBE88A534}">
      <dgm:prSet/>
      <dgm:spPr/>
      <dgm:t>
        <a:bodyPr/>
        <a:lstStyle/>
        <a:p>
          <a:endParaRPr lang="en-US"/>
        </a:p>
      </dgm:t>
    </dgm:pt>
    <dgm:pt modelId="{EE1D2259-1AD3-4F7D-821B-9BE69F6924FD}">
      <dgm:prSet/>
      <dgm:spPr>
        <a:solidFill>
          <a:schemeClr val="accent1">
            <a:lumMod val="20000"/>
            <a:lumOff val="80000"/>
            <a:alpha val="28000"/>
          </a:schemeClr>
        </a:solidFill>
        <a:ln>
          <a:noFill/>
        </a:ln>
      </dgm:spPr>
      <dgm:t>
        <a:bodyPr/>
        <a:lstStyle/>
        <a:p>
          <a:r>
            <a:rPr lang="en-US" sz="1900">
              <a:latin typeface="+mj-lt"/>
            </a:rPr>
            <a:t>Learning</a:t>
          </a:r>
          <a:r>
            <a:rPr lang="en-US" sz="1900"/>
            <a:t> from the great things that are happening in each district.</a:t>
          </a:r>
        </a:p>
      </dgm:t>
    </dgm:pt>
    <dgm:pt modelId="{6C46EF7E-5C37-41E8-BB27-7B7598118EDC}" type="parTrans" cxnId="{AAA02B3E-F77C-42AC-B377-789167C463B9}">
      <dgm:prSet/>
      <dgm:spPr/>
      <dgm:t>
        <a:bodyPr/>
        <a:lstStyle/>
        <a:p>
          <a:endParaRPr lang="en-US"/>
        </a:p>
      </dgm:t>
    </dgm:pt>
    <dgm:pt modelId="{C8BAE898-E206-4211-8E16-EDAF156120C8}" type="sibTrans" cxnId="{AAA02B3E-F77C-42AC-B377-789167C463B9}">
      <dgm:prSet/>
      <dgm:spPr/>
      <dgm:t>
        <a:bodyPr/>
        <a:lstStyle/>
        <a:p>
          <a:endParaRPr lang="en-US"/>
        </a:p>
      </dgm:t>
    </dgm:pt>
    <dgm:pt modelId="{028DBF60-5FBB-4D0B-A4A4-19C2B02669CE}">
      <dgm:prSet phldrT="[Text]" custT="1"/>
      <dgm:spPr>
        <a:solidFill>
          <a:schemeClr val="accent3">
            <a:lumMod val="20000"/>
            <a:lumOff val="80000"/>
            <a:alpha val="45000"/>
          </a:schemeClr>
        </a:solidFill>
        <a:ln>
          <a:noFill/>
        </a:ln>
      </dgm:spPr>
      <dgm:t>
        <a:bodyPr/>
        <a:lstStyle/>
        <a:p>
          <a:pPr>
            <a:buNone/>
          </a:pPr>
          <a:r>
            <a:rPr lang="en-US" sz="1800" i="0">
              <a:latin typeface="Open Sans" panose="020B0606030504020204" pitchFamily="34" charset="0"/>
              <a:ea typeface="Open Sans" panose="020B0606030504020204" pitchFamily="34" charset="0"/>
              <a:cs typeface="Open Sans" panose="020B0606030504020204" pitchFamily="34" charset="0"/>
            </a:rPr>
            <a:t>10 minutes – slide available</a:t>
          </a:r>
        </a:p>
      </dgm:t>
      <dgm:extLst>
        <a:ext uri="{E40237B7-FDA0-4F09-8148-C483321AD2D9}">
          <dgm14:cNvPr xmlns:dgm14="http://schemas.microsoft.com/office/drawing/2010/diagram" id="0" name="" descr="Introduce facilitators and the DLT members &#10; 10 minutes – slide available&#10; Introduce each member of the DLT (have one person do this from each system; name, role)&#10; Introduce each facilitator (name, title)&#10;Cover the objectives and agenda for the day  &#10; 5 minutes – slide available&#10; Review each agenda item (agenda will be provided – slide and hard copy).&#10;Set the tone discussion&#10; 5 minutes – slide available &#10; Share the importance of creating Clarity, Trust, Collaboration.&#10; Building relationships with one another.&#10; Learning from the great things that are happening in each district."/>
        </a:ext>
      </dgm:extLst>
    </dgm:pt>
    <dgm:pt modelId="{564D5B73-FFA0-426F-BCD8-A34FFFB654C6}" type="parTrans" cxnId="{52072AF6-2315-4C71-9AB9-7D2D83BEAA7D}">
      <dgm:prSet/>
      <dgm:spPr/>
      <dgm:t>
        <a:bodyPr/>
        <a:lstStyle/>
        <a:p>
          <a:endParaRPr lang="en-US"/>
        </a:p>
      </dgm:t>
    </dgm:pt>
    <dgm:pt modelId="{BF709793-0437-49E0-8697-B8AAFABBDAA9}" type="sibTrans" cxnId="{52072AF6-2315-4C71-9AB9-7D2D83BEAA7D}">
      <dgm:prSet/>
      <dgm:spPr/>
      <dgm:t>
        <a:bodyPr/>
        <a:lstStyle/>
        <a:p>
          <a:endParaRPr lang="en-US"/>
        </a:p>
      </dgm:t>
    </dgm:pt>
    <dgm:pt modelId="{DC6E8EE2-EC10-4567-8E79-7ACA97059F32}">
      <dgm:prSet custT="1"/>
      <dgm:spPr>
        <a:solidFill>
          <a:schemeClr val="accent4">
            <a:lumMod val="20000"/>
            <a:lumOff val="80000"/>
            <a:alpha val="28000"/>
          </a:schemeClr>
        </a:solidFill>
        <a:ln>
          <a:noFill/>
        </a:ln>
      </dgm:spPr>
      <dgm:t>
        <a:bodyPr/>
        <a:lstStyle/>
        <a:p>
          <a:pPr>
            <a:buNone/>
          </a:pPr>
          <a:r>
            <a:rPr lang="en-US" sz="1800">
              <a:latin typeface="Open Sans" panose="020B0606030504020204" pitchFamily="34" charset="0"/>
              <a:ea typeface="Open Sans" panose="020B0606030504020204" pitchFamily="34" charset="0"/>
              <a:cs typeface="Open Sans" panose="020B0606030504020204" pitchFamily="34" charset="0"/>
            </a:rPr>
            <a:t>5 minutes – slide available</a:t>
          </a:r>
        </a:p>
      </dgm:t>
      <dgm:extLst>
        <a:ext uri="{E40237B7-FDA0-4F09-8148-C483321AD2D9}">
          <dgm14:cNvPr xmlns:dgm14="http://schemas.microsoft.com/office/drawing/2010/diagram" id="0" name="" descr="Introduce facilitators and the DLT members &#10; 10 minutes – slide available&#10; Introduce each member of the DLT (have one person do this from each system; name, role)&#10; Introduce each facilitator (name, title)&#10;Cover the objectives and agenda for the day  &#10; 5 minutes – slide available&#10; Review each agenda item (agenda will be provided – slide and hard copy).&#10;Set the tone discussion&#10; 5 minutes – slide available &#10; Share the importance of creating Clarity, Trust, Collaboration.&#10; Building relationships with one another.&#10; Learning from the great things that are happening in each district."/>
        </a:ext>
      </dgm:extLst>
    </dgm:pt>
    <dgm:pt modelId="{A3CB3BA3-52D4-4CF3-8482-F7E2C4DED575}" type="parTrans" cxnId="{EE664CAB-4067-4EDC-A90A-15CD486AC3A5}">
      <dgm:prSet/>
      <dgm:spPr/>
      <dgm:t>
        <a:bodyPr/>
        <a:lstStyle/>
        <a:p>
          <a:endParaRPr lang="en-US"/>
        </a:p>
      </dgm:t>
    </dgm:pt>
    <dgm:pt modelId="{E6F63976-02D3-4135-962E-204E0C8F7829}" type="sibTrans" cxnId="{EE664CAB-4067-4EDC-A90A-15CD486AC3A5}">
      <dgm:prSet/>
      <dgm:spPr/>
      <dgm:t>
        <a:bodyPr/>
        <a:lstStyle/>
        <a:p>
          <a:endParaRPr lang="en-US"/>
        </a:p>
      </dgm:t>
    </dgm:pt>
    <dgm:pt modelId="{6A4E4730-7ED1-4ECE-AB84-43E4145060E1}">
      <dgm:prSet custT="1"/>
      <dgm:spPr>
        <a:solidFill>
          <a:schemeClr val="accent1">
            <a:lumMod val="20000"/>
            <a:lumOff val="80000"/>
            <a:alpha val="28000"/>
          </a:schemeClr>
        </a:solidFill>
        <a:ln>
          <a:noFill/>
        </a:ln>
      </dgm:spPr>
      <dgm:t>
        <a:bodyPr/>
        <a:lstStyle/>
        <a:p>
          <a:pPr>
            <a:buNone/>
          </a:pPr>
          <a:r>
            <a:rPr lang="en-US" sz="1800">
              <a:latin typeface="+mj-lt"/>
            </a:rPr>
            <a:t>5 minutes – slide available </a:t>
          </a:r>
        </a:p>
      </dgm:t>
      <dgm:extLst>
        <a:ext uri="{E40237B7-FDA0-4F09-8148-C483321AD2D9}">
          <dgm14:cNvPr xmlns:dgm14="http://schemas.microsoft.com/office/drawing/2010/diagram" id="0" name="" descr="Introduce facilitators and the DLT members &#10; 10 minutes – slide available&#10; Introduce each member of the DLT (have one person do this from each system; name, role)&#10; Introduce each facilitator (name, title)&#10;Cover the objectives and agenda for the day  &#10; 5 minutes – slide available&#10; Review each agenda item (agenda will be provided – slide and hard copy).&#10;Set the tone discussion&#10; 5 minutes – slide available &#10; Share the importance of creating Clarity, Trust, Collaboration.&#10; Building relationships with one another.&#10; Learning from the great things that are happening in each district."/>
        </a:ext>
      </dgm:extLst>
    </dgm:pt>
    <dgm:pt modelId="{092E1CC9-F730-4F5B-9A42-CAFE1075C1BB}" type="parTrans" cxnId="{73F2CF85-F0E6-438E-B353-2E8EE60F11AA}">
      <dgm:prSet/>
      <dgm:spPr/>
      <dgm:t>
        <a:bodyPr/>
        <a:lstStyle/>
        <a:p>
          <a:endParaRPr lang="en-US"/>
        </a:p>
      </dgm:t>
    </dgm:pt>
    <dgm:pt modelId="{166105BE-2D4C-4530-B1B4-5985DE3FD469}" type="sibTrans" cxnId="{73F2CF85-F0E6-438E-B353-2E8EE60F11AA}">
      <dgm:prSet/>
      <dgm:spPr/>
      <dgm:t>
        <a:bodyPr/>
        <a:lstStyle/>
        <a:p>
          <a:endParaRPr lang="en-US"/>
        </a:p>
      </dgm:t>
    </dgm:pt>
    <dgm:pt modelId="{2FD95805-D7A6-44BD-BC85-8104FE8FA2CF}" type="pres">
      <dgm:prSet presAssocID="{11EC5D24-DFC7-4625-AD11-8AC5A6520B48}" presName="Name0" presStyleCnt="0">
        <dgm:presLayoutVars>
          <dgm:dir/>
          <dgm:animLvl val="lvl"/>
          <dgm:resizeHandles val="exact"/>
        </dgm:presLayoutVars>
      </dgm:prSet>
      <dgm:spPr/>
    </dgm:pt>
    <dgm:pt modelId="{B2FABCFD-AA4C-4D6E-92D6-47C14293E841}" type="pres">
      <dgm:prSet presAssocID="{BE069272-F90C-4A79-8DEB-30E9F20CE06B}" presName="composite" presStyleCnt="0"/>
      <dgm:spPr/>
    </dgm:pt>
    <dgm:pt modelId="{ABD0C791-0DA1-4BC0-8632-695D544944C4}" type="pres">
      <dgm:prSet presAssocID="{BE069272-F90C-4A79-8DEB-30E9F20CE06B}" presName="parTx" presStyleLbl="alignNode1" presStyleIdx="0" presStyleCnt="3" custLinFactNeighborX="-103" custLinFactNeighborY="553">
        <dgm:presLayoutVars>
          <dgm:chMax val="0"/>
          <dgm:chPref val="0"/>
          <dgm:bulletEnabled val="1"/>
        </dgm:presLayoutVars>
      </dgm:prSet>
      <dgm:spPr/>
    </dgm:pt>
    <dgm:pt modelId="{C622011E-5767-4388-923D-7E97C4F185A7}" type="pres">
      <dgm:prSet presAssocID="{BE069272-F90C-4A79-8DEB-30E9F20CE06B}" presName="desTx" presStyleLbl="alignAccFollowNode1" presStyleIdx="0" presStyleCnt="3">
        <dgm:presLayoutVars>
          <dgm:bulletEnabled val="1"/>
        </dgm:presLayoutVars>
      </dgm:prSet>
      <dgm:spPr/>
    </dgm:pt>
    <dgm:pt modelId="{2E206DCD-40D4-4EEB-ACF4-CDEB9367781A}" type="pres">
      <dgm:prSet presAssocID="{89F3041E-9691-4C1D-89E0-EE02D21C7329}" presName="space" presStyleCnt="0"/>
      <dgm:spPr/>
    </dgm:pt>
    <dgm:pt modelId="{A8175B6C-3EEF-4287-91E9-017FD86280A3}" type="pres">
      <dgm:prSet presAssocID="{8F690B07-587E-4302-BBF1-294624640718}" presName="composite" presStyleCnt="0"/>
      <dgm:spPr/>
    </dgm:pt>
    <dgm:pt modelId="{6DCF86D2-7443-4E7E-9CA8-65793A187B04}" type="pres">
      <dgm:prSet presAssocID="{8F690B07-587E-4302-BBF1-294624640718}" presName="parTx" presStyleLbl="alignNode1" presStyleIdx="1" presStyleCnt="3">
        <dgm:presLayoutVars>
          <dgm:chMax val="0"/>
          <dgm:chPref val="0"/>
          <dgm:bulletEnabled val="1"/>
        </dgm:presLayoutVars>
      </dgm:prSet>
      <dgm:spPr/>
    </dgm:pt>
    <dgm:pt modelId="{A4A10BE7-6667-4A6D-A81E-D5E194B148FD}" type="pres">
      <dgm:prSet presAssocID="{8F690B07-587E-4302-BBF1-294624640718}" presName="desTx" presStyleLbl="alignAccFollowNode1" presStyleIdx="1" presStyleCnt="3">
        <dgm:presLayoutVars>
          <dgm:bulletEnabled val="1"/>
        </dgm:presLayoutVars>
      </dgm:prSet>
      <dgm:spPr/>
    </dgm:pt>
    <dgm:pt modelId="{B1C6A7D2-64D0-4470-A365-62073E06E685}" type="pres">
      <dgm:prSet presAssocID="{FB675709-9D8D-4DE6-BACC-DF76A200319B}" presName="space" presStyleCnt="0"/>
      <dgm:spPr/>
    </dgm:pt>
    <dgm:pt modelId="{C28662DA-EC3D-47BF-AC64-C0860B2CE72B}" type="pres">
      <dgm:prSet presAssocID="{CC331DB1-B93E-4613-B616-74D420445F43}" presName="composite" presStyleCnt="0"/>
      <dgm:spPr/>
    </dgm:pt>
    <dgm:pt modelId="{21B48087-50ED-4BD8-8DCB-B90F36B62988}" type="pres">
      <dgm:prSet presAssocID="{CC331DB1-B93E-4613-B616-74D420445F43}" presName="parTx" presStyleLbl="alignNode1" presStyleIdx="2" presStyleCnt="3">
        <dgm:presLayoutVars>
          <dgm:chMax val="0"/>
          <dgm:chPref val="0"/>
          <dgm:bulletEnabled val="1"/>
        </dgm:presLayoutVars>
      </dgm:prSet>
      <dgm:spPr/>
    </dgm:pt>
    <dgm:pt modelId="{EBEE499F-3B6E-4D34-9B52-BF733894B4C5}" type="pres">
      <dgm:prSet presAssocID="{CC331DB1-B93E-4613-B616-74D420445F43}" presName="desTx" presStyleLbl="alignAccFollowNode1" presStyleIdx="2" presStyleCnt="3">
        <dgm:presLayoutVars>
          <dgm:bulletEnabled val="1"/>
        </dgm:presLayoutVars>
      </dgm:prSet>
      <dgm:spPr/>
    </dgm:pt>
  </dgm:ptLst>
  <dgm:cxnLst>
    <dgm:cxn modelId="{DDA77426-4A36-4817-835D-6A6B37E3E8D7}" srcId="{11EC5D24-DFC7-4625-AD11-8AC5A6520B48}" destId="{CC331DB1-B93E-4613-B616-74D420445F43}" srcOrd="2" destOrd="0" parTransId="{FDA9FE65-0FBF-4AC2-B713-A8EC17462C57}" sibTransId="{D7A7D38B-4F21-4BB3-84D7-4EAB48F7E7E7}"/>
    <dgm:cxn modelId="{AAA02B3E-F77C-42AC-B377-789167C463B9}" srcId="{CC331DB1-B93E-4613-B616-74D420445F43}" destId="{EE1D2259-1AD3-4F7D-821B-9BE69F6924FD}" srcOrd="3" destOrd="0" parTransId="{6C46EF7E-5C37-41E8-BB27-7B7598118EDC}" sibTransId="{C8BAE898-E206-4211-8E16-EDAF156120C8}"/>
    <dgm:cxn modelId="{E433E95C-F6B0-4331-AB15-05F9960689ED}" type="presOf" srcId="{BE069272-F90C-4A79-8DEB-30E9F20CE06B}" destId="{ABD0C791-0DA1-4BC0-8632-695D544944C4}" srcOrd="0" destOrd="0" presId="urn:microsoft.com/office/officeart/2005/8/layout/hList1"/>
    <dgm:cxn modelId="{24D9D062-0D43-420D-A229-EFE5DF6E9C97}" type="presOf" srcId="{F32FC290-1278-4B95-BCC8-ED56F2E7DDE2}" destId="{C622011E-5767-4388-923D-7E97C4F185A7}" srcOrd="0" destOrd="2" presId="urn:microsoft.com/office/officeart/2005/8/layout/hList1"/>
    <dgm:cxn modelId="{73BD4F66-1437-4324-B056-E6C265D9498F}" srcId="{BE069272-F90C-4A79-8DEB-30E9F20CE06B}" destId="{F32FC290-1278-4B95-BCC8-ED56F2E7DDE2}" srcOrd="2" destOrd="0" parTransId="{E149FF4D-9343-4304-83F8-9010DF262AF8}" sibTransId="{507A765D-98EB-4A9D-B417-589A9A149651}"/>
    <dgm:cxn modelId="{4585B968-CF34-43F1-B0DD-9253D25CC851}" srcId="{11EC5D24-DFC7-4625-AD11-8AC5A6520B48}" destId="{8F690B07-587E-4302-BBF1-294624640718}" srcOrd="1" destOrd="0" parTransId="{9DD8594D-3A6D-4A5C-A839-E2856161DD12}" sibTransId="{FB675709-9D8D-4DE6-BACC-DF76A200319B}"/>
    <dgm:cxn modelId="{CFD2DF6D-52F1-4759-A402-4F38862255F9}" srcId="{BE069272-F90C-4A79-8DEB-30E9F20CE06B}" destId="{72B84E42-9DCE-40BE-805B-6B15E7484D1C}" srcOrd="1" destOrd="0" parTransId="{BB5B4A6F-A12D-432B-B86F-9C1DD7B9132C}" sibTransId="{FAA528F3-C41F-4B32-8446-189818A79DC4}"/>
    <dgm:cxn modelId="{614AA955-6DCF-4919-9DFE-9DF8D678387D}" srcId="{11EC5D24-DFC7-4625-AD11-8AC5A6520B48}" destId="{BE069272-F90C-4A79-8DEB-30E9F20CE06B}" srcOrd="0" destOrd="0" parTransId="{A97D5985-8057-4744-80E2-C3CC7D781E90}" sibTransId="{89F3041E-9691-4C1D-89E0-EE02D21C7329}"/>
    <dgm:cxn modelId="{7DFBD357-EE6A-454C-A942-272BDE2A1074}" type="presOf" srcId="{11EC5D24-DFC7-4625-AD11-8AC5A6520B48}" destId="{2FD95805-D7A6-44BD-BC85-8104FE8FA2CF}" srcOrd="0" destOrd="0" presId="urn:microsoft.com/office/officeart/2005/8/layout/hList1"/>
    <dgm:cxn modelId="{73F2CF85-F0E6-438E-B353-2E8EE60F11AA}" srcId="{CC331DB1-B93E-4613-B616-74D420445F43}" destId="{6A4E4730-7ED1-4ECE-AB84-43E4145060E1}" srcOrd="0" destOrd="0" parTransId="{092E1CC9-F730-4F5B-9A42-CAFE1075C1BB}" sibTransId="{166105BE-2D4C-4530-B1B4-5985DE3FD469}"/>
    <dgm:cxn modelId="{90652B87-3E8D-4332-B52F-3B4C9A9E4410}" type="presOf" srcId="{DC6E8EE2-EC10-4567-8E79-7ACA97059F32}" destId="{A4A10BE7-6667-4A6D-A81E-D5E194B148FD}" srcOrd="0" destOrd="0" presId="urn:microsoft.com/office/officeart/2005/8/layout/hList1"/>
    <dgm:cxn modelId="{86BE398B-2DD8-4D1A-8994-3BF0E03372FE}" type="presOf" srcId="{8F690B07-587E-4302-BBF1-294624640718}" destId="{6DCF86D2-7443-4E7E-9CA8-65793A187B04}" srcOrd="0" destOrd="0" presId="urn:microsoft.com/office/officeart/2005/8/layout/hList1"/>
    <dgm:cxn modelId="{CD9AA88C-9449-4A39-BA57-DF2261730D87}" type="presOf" srcId="{0859C49A-F88D-43EE-B3E7-145CE4E51184}" destId="{EBEE499F-3B6E-4D34-9B52-BF733894B4C5}" srcOrd="0" destOrd="1" presId="urn:microsoft.com/office/officeart/2005/8/layout/hList1"/>
    <dgm:cxn modelId="{105D349B-1B7E-491B-A87F-94340F823A32}" type="presOf" srcId="{83541F5E-8155-4E6F-A2E8-0C8C9EB9D432}" destId="{EBEE499F-3B6E-4D34-9B52-BF733894B4C5}" srcOrd="0" destOrd="2" presId="urn:microsoft.com/office/officeart/2005/8/layout/hList1"/>
    <dgm:cxn modelId="{25F353A8-B9F0-4348-AE0A-E3E37DEBA5FB}" type="presOf" srcId="{72B84E42-9DCE-40BE-805B-6B15E7484D1C}" destId="{C622011E-5767-4388-923D-7E97C4F185A7}" srcOrd="0" destOrd="1" presId="urn:microsoft.com/office/officeart/2005/8/layout/hList1"/>
    <dgm:cxn modelId="{EE664CAB-4067-4EDC-A90A-15CD486AC3A5}" srcId="{8F690B07-587E-4302-BBF1-294624640718}" destId="{DC6E8EE2-EC10-4567-8E79-7ACA97059F32}" srcOrd="0" destOrd="0" parTransId="{A3CB3BA3-52D4-4CF3-8482-F7E2C4DED575}" sibTransId="{E6F63976-02D3-4135-962E-204E0C8F7829}"/>
    <dgm:cxn modelId="{79F2EEB3-4A0E-47E7-AFD6-D475E2611915}" srcId="{CC331DB1-B93E-4613-B616-74D420445F43}" destId="{0859C49A-F88D-43EE-B3E7-145CE4E51184}" srcOrd="1" destOrd="0" parTransId="{614350FA-3770-4D29-8B31-6F77749C3CD4}" sibTransId="{A83D1EA4-1DAB-4B80-9938-EE3C1AE2EC0B}"/>
    <dgm:cxn modelId="{29BD67D4-B21E-47EB-BE4D-45088EF8018C}" srcId="{8F690B07-587E-4302-BBF1-294624640718}" destId="{974A3B44-892E-4853-8E0F-41655032F891}" srcOrd="1" destOrd="0" parTransId="{2567FC44-E84E-4F0F-8682-EAD07C73162E}" sibTransId="{3C3D68F1-5440-4AFC-84AC-CD945EE80150}"/>
    <dgm:cxn modelId="{2E6E65D7-EC1A-42C6-87A3-22DEBE88A534}" srcId="{CC331DB1-B93E-4613-B616-74D420445F43}" destId="{83541F5E-8155-4E6F-A2E8-0C8C9EB9D432}" srcOrd="2" destOrd="0" parTransId="{888EB47B-DC53-485D-A057-171E333D9BB7}" sibTransId="{DB007F5A-9199-4EAE-A167-FE980A12AB23}"/>
    <dgm:cxn modelId="{DD6E34EC-DF9B-483D-BDBB-94C0D9AAD849}" type="presOf" srcId="{CC331DB1-B93E-4613-B616-74D420445F43}" destId="{21B48087-50ED-4BD8-8DCB-B90F36B62988}" srcOrd="0" destOrd="0" presId="urn:microsoft.com/office/officeart/2005/8/layout/hList1"/>
    <dgm:cxn modelId="{66F186EF-670D-42E8-A106-46AA249926E9}" type="presOf" srcId="{6A4E4730-7ED1-4ECE-AB84-43E4145060E1}" destId="{EBEE499F-3B6E-4D34-9B52-BF733894B4C5}" srcOrd="0" destOrd="0" presId="urn:microsoft.com/office/officeart/2005/8/layout/hList1"/>
    <dgm:cxn modelId="{52072AF6-2315-4C71-9AB9-7D2D83BEAA7D}" srcId="{BE069272-F90C-4A79-8DEB-30E9F20CE06B}" destId="{028DBF60-5FBB-4D0B-A4A4-19C2B02669CE}" srcOrd="0" destOrd="0" parTransId="{564D5B73-FFA0-426F-BCD8-A34FFFB654C6}" sibTransId="{BF709793-0437-49E0-8697-B8AAFABBDAA9}"/>
    <dgm:cxn modelId="{010A95F9-5D9B-431E-8B30-44B4CC26CC9B}" type="presOf" srcId="{974A3B44-892E-4853-8E0F-41655032F891}" destId="{A4A10BE7-6667-4A6D-A81E-D5E194B148FD}" srcOrd="0" destOrd="1" presId="urn:microsoft.com/office/officeart/2005/8/layout/hList1"/>
    <dgm:cxn modelId="{C5FFC3FB-6534-448F-8EBF-EA0878C02E65}" type="presOf" srcId="{EE1D2259-1AD3-4F7D-821B-9BE69F6924FD}" destId="{EBEE499F-3B6E-4D34-9B52-BF733894B4C5}" srcOrd="0" destOrd="3" presId="urn:microsoft.com/office/officeart/2005/8/layout/hList1"/>
    <dgm:cxn modelId="{2E2FC7FF-E21C-48C1-B129-D7928D5FEB8F}" type="presOf" srcId="{028DBF60-5FBB-4D0B-A4A4-19C2B02669CE}" destId="{C622011E-5767-4388-923D-7E97C4F185A7}" srcOrd="0" destOrd="0" presId="urn:microsoft.com/office/officeart/2005/8/layout/hList1"/>
    <dgm:cxn modelId="{16AC6BDA-FF96-4C33-BC1C-A807B2F481A1}" type="presParOf" srcId="{2FD95805-D7A6-44BD-BC85-8104FE8FA2CF}" destId="{B2FABCFD-AA4C-4D6E-92D6-47C14293E841}" srcOrd="0" destOrd="0" presId="urn:microsoft.com/office/officeart/2005/8/layout/hList1"/>
    <dgm:cxn modelId="{23A34649-2C64-40CB-A095-1CD55F8AA54D}" type="presParOf" srcId="{B2FABCFD-AA4C-4D6E-92D6-47C14293E841}" destId="{ABD0C791-0DA1-4BC0-8632-695D544944C4}" srcOrd="0" destOrd="0" presId="urn:microsoft.com/office/officeart/2005/8/layout/hList1"/>
    <dgm:cxn modelId="{B6AB836B-B08A-473E-96C5-76533D403344}" type="presParOf" srcId="{B2FABCFD-AA4C-4D6E-92D6-47C14293E841}" destId="{C622011E-5767-4388-923D-7E97C4F185A7}" srcOrd="1" destOrd="0" presId="urn:microsoft.com/office/officeart/2005/8/layout/hList1"/>
    <dgm:cxn modelId="{9E1417C4-A45E-4B5C-B846-B1261571EBB0}" type="presParOf" srcId="{2FD95805-D7A6-44BD-BC85-8104FE8FA2CF}" destId="{2E206DCD-40D4-4EEB-ACF4-CDEB9367781A}" srcOrd="1" destOrd="0" presId="urn:microsoft.com/office/officeart/2005/8/layout/hList1"/>
    <dgm:cxn modelId="{868CC0EA-0BC4-46B0-A701-C28A3E8BAA00}" type="presParOf" srcId="{2FD95805-D7A6-44BD-BC85-8104FE8FA2CF}" destId="{A8175B6C-3EEF-4287-91E9-017FD86280A3}" srcOrd="2" destOrd="0" presId="urn:microsoft.com/office/officeart/2005/8/layout/hList1"/>
    <dgm:cxn modelId="{FA8A7CF2-4E34-43EA-BF8C-E7AC2633E095}" type="presParOf" srcId="{A8175B6C-3EEF-4287-91E9-017FD86280A3}" destId="{6DCF86D2-7443-4E7E-9CA8-65793A187B04}" srcOrd="0" destOrd="0" presId="urn:microsoft.com/office/officeart/2005/8/layout/hList1"/>
    <dgm:cxn modelId="{45C30673-0CD3-43D5-A1B3-4C11688A8508}" type="presParOf" srcId="{A8175B6C-3EEF-4287-91E9-017FD86280A3}" destId="{A4A10BE7-6667-4A6D-A81E-D5E194B148FD}" srcOrd="1" destOrd="0" presId="urn:microsoft.com/office/officeart/2005/8/layout/hList1"/>
    <dgm:cxn modelId="{8FD6E369-7F44-4855-B45F-40CBEA592FD4}" type="presParOf" srcId="{2FD95805-D7A6-44BD-BC85-8104FE8FA2CF}" destId="{B1C6A7D2-64D0-4470-A365-62073E06E685}" srcOrd="3" destOrd="0" presId="urn:microsoft.com/office/officeart/2005/8/layout/hList1"/>
    <dgm:cxn modelId="{CF962C67-2046-4E8A-A352-44424DECD153}" type="presParOf" srcId="{2FD95805-D7A6-44BD-BC85-8104FE8FA2CF}" destId="{C28662DA-EC3D-47BF-AC64-C0860B2CE72B}" srcOrd="4" destOrd="0" presId="urn:microsoft.com/office/officeart/2005/8/layout/hList1"/>
    <dgm:cxn modelId="{6EE910C4-3CE1-450E-9EEB-0F18D0CF2AD4}" type="presParOf" srcId="{C28662DA-EC3D-47BF-AC64-C0860B2CE72B}" destId="{21B48087-50ED-4BD8-8DCB-B90F36B62988}" srcOrd="0" destOrd="0" presId="urn:microsoft.com/office/officeart/2005/8/layout/hList1"/>
    <dgm:cxn modelId="{CF80515E-98FD-4115-86B4-0C5A1BF25A72}" type="presParOf" srcId="{C28662DA-EC3D-47BF-AC64-C0860B2CE72B}" destId="{EBEE499F-3B6E-4D34-9B52-BF733894B4C5}"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1EC5D24-DFC7-4625-AD11-8AC5A6520B48}" type="doc">
      <dgm:prSet loTypeId="urn:diagrams.loki3.com/BracketList" loCatId="list" qsTypeId="urn:microsoft.com/office/officeart/2005/8/quickstyle/simple1" qsCatId="simple" csTypeId="urn:microsoft.com/office/officeart/2005/8/colors/accent0_1" csCatId="mainScheme" phldr="1"/>
      <dgm:spPr/>
    </dgm:pt>
    <dgm:pt modelId="{D6D1C5FF-93B1-440C-9D96-AA849D7BCA0F}">
      <dgm:prSet custT="1"/>
      <dgm:spPr/>
      <dgm:t>
        <a:bodyPr/>
        <a:lstStyle/>
        <a:p>
          <a:r>
            <a:rPr lang="en-US" sz="1600">
              <a:latin typeface="+mj-lt"/>
            </a:rPr>
            <a:t>Provide time for districts to explore the Broad data sources.</a:t>
          </a:r>
        </a:p>
      </dgm:t>
      <dgm:extLst>
        <a:ext uri="{E40237B7-FDA0-4F09-8148-C483321AD2D9}">
          <dgm14:cNvPr xmlns:dgm14="http://schemas.microsoft.com/office/drawing/2010/diagram" id="0" name="" descr="Provide attendees with the Data Review Guide: Systems document &#10; 10 minutes&#10; Quick overview of the Data Source Guide resource.&#10;  Facilitator Guide page 5, System Guide page 2&#10;  Slides 4 – 9&#10;Open up time for districts to explore the Broad data sources&#10; 15 minutes&#10; Facilitator Guide page 5, System Guide pages 2 – 3, 8&#10; Slide 10&#10;Facilitate across-system discussion following the Connecting Conversation questions&#10; 15 minutes (5 minutes per question)&#10; Facilitator Guide page 4, System Guide pages 9 – 10&#10; Slides 11 - 14&#10;Wrap up the Data Review portion of the day &#10; 5 minutes&#10; Facilitator Guide page 4, System Guide pages 11 - 13 &#10; Slides 15 – 17&#10;"/>
        </a:ext>
      </dgm:extLst>
    </dgm:pt>
    <dgm:pt modelId="{8C4C551E-5E45-4C30-9FFD-4DB382418347}" type="parTrans" cxnId="{93A22C17-F620-4491-9D8E-0E1AD688190C}">
      <dgm:prSet/>
      <dgm:spPr/>
      <dgm:t>
        <a:bodyPr/>
        <a:lstStyle/>
        <a:p>
          <a:endParaRPr lang="en-US"/>
        </a:p>
      </dgm:t>
    </dgm:pt>
    <dgm:pt modelId="{8C7DBC3B-AB84-4E45-81B3-143E6FBDD5A9}" type="sibTrans" cxnId="{93A22C17-F620-4491-9D8E-0E1AD688190C}">
      <dgm:prSet/>
      <dgm:spPr/>
      <dgm:t>
        <a:bodyPr/>
        <a:lstStyle/>
        <a:p>
          <a:endParaRPr lang="en-US"/>
        </a:p>
      </dgm:t>
    </dgm:pt>
    <dgm:pt modelId="{3646BFB3-9EF8-4422-87D7-C5783DE7501A}">
      <dgm:prSet custT="1"/>
      <dgm:spPr>
        <a:solidFill>
          <a:schemeClr val="accent2">
            <a:alpha val="18000"/>
          </a:schemeClr>
        </a:solidFill>
        <a:ln>
          <a:noFill/>
        </a:ln>
      </dgm:spPr>
      <dgm:t>
        <a:bodyPr/>
        <a:lstStyle/>
        <a:p>
          <a:r>
            <a:rPr lang="fr-FR" sz="1600" dirty="0"/>
            <a:t>Data Central – </a:t>
          </a:r>
          <a:r>
            <a:rPr lang="fr-FR" sz="1600" dirty="0" err="1"/>
            <a:t>Student</a:t>
          </a:r>
          <a:r>
            <a:rPr lang="fr-FR" sz="1600" dirty="0"/>
            <a:t> Performance Reports</a:t>
          </a:r>
          <a:endParaRPr lang="en-US" sz="1600" dirty="0"/>
        </a:p>
      </dgm:t>
    </dgm:pt>
    <dgm:pt modelId="{2AD0BF26-9C91-4D47-A248-3B8C00658DC0}" type="parTrans" cxnId="{14BF5312-9A95-4AE8-B149-5BC2E3F78BBB}">
      <dgm:prSet/>
      <dgm:spPr/>
      <dgm:t>
        <a:bodyPr/>
        <a:lstStyle/>
        <a:p>
          <a:endParaRPr lang="en-US"/>
        </a:p>
      </dgm:t>
    </dgm:pt>
    <dgm:pt modelId="{6395B0C3-82D6-4CC4-8557-FD4359A8DBF5}" type="sibTrans" cxnId="{14BF5312-9A95-4AE8-B149-5BC2E3F78BBB}">
      <dgm:prSet/>
      <dgm:spPr/>
      <dgm:t>
        <a:bodyPr/>
        <a:lstStyle/>
        <a:p>
          <a:endParaRPr lang="en-US"/>
        </a:p>
      </dgm:t>
    </dgm:pt>
    <dgm:pt modelId="{2EF30A29-2E8C-44E6-B9F0-29ADE28F9634}">
      <dgm:prSet custT="1"/>
      <dgm:spPr/>
      <dgm:t>
        <a:bodyPr/>
        <a:lstStyle/>
        <a:p>
          <a:r>
            <a:rPr lang="en-US" sz="1600">
              <a:latin typeface="Open Sans Semibold" panose="020B0706030804020204" pitchFamily="34" charset="0"/>
              <a:ea typeface="Open Sans Semibold" panose="020B0706030804020204" pitchFamily="34" charset="0"/>
              <a:cs typeface="Open Sans Semibold" panose="020B0706030804020204" pitchFamily="34" charset="0"/>
            </a:rPr>
            <a:t>Facilitate across-system discussion following the Connecting Conversation questions.</a:t>
          </a:r>
        </a:p>
      </dgm:t>
      <dgm:extLst>
        <a:ext uri="{E40237B7-FDA0-4F09-8148-C483321AD2D9}">
          <dgm14:cNvPr xmlns:dgm14="http://schemas.microsoft.com/office/drawing/2010/diagram" id="0" name="" descr="Provide attendees with the Data Review Guide: Systems document &#10; 10 minutes&#10; Quick overview of the Data Source Guide resource.&#10;  Facilitator Guide page 5, System Guide page 2&#10;  Slides 4 – 9&#10;Open up time for districts to explore the Broad data sources&#10; 15 minutes&#10; Facilitator Guide page 5, System Guide pages 2 – 3, 8&#10; Slide 10&#10;Facilitate across-system discussion following the Connecting Conversation questions&#10; 15 minutes (5 minutes per question)&#10; Facilitator Guide page 4, System Guide pages 9 – 10&#10; Slides 11 - 14&#10;Wrap up the Data Review portion of the day &#10; 5 minutes&#10; Facilitator Guide page 4, System Guide pages 11 - 13 &#10; Slides 15 – 17&#10;"/>
        </a:ext>
      </dgm:extLst>
    </dgm:pt>
    <dgm:pt modelId="{12D7FA93-709B-4EFA-B069-269CCF816232}" type="parTrans" cxnId="{A82CEBD0-AF9A-47DC-85F2-B691AF11E377}">
      <dgm:prSet/>
      <dgm:spPr/>
      <dgm:t>
        <a:bodyPr/>
        <a:lstStyle/>
        <a:p>
          <a:endParaRPr lang="en-US"/>
        </a:p>
      </dgm:t>
    </dgm:pt>
    <dgm:pt modelId="{29BDE7A6-A7F9-4950-A2A9-46DBEE4A91AB}" type="sibTrans" cxnId="{A82CEBD0-AF9A-47DC-85F2-B691AF11E377}">
      <dgm:prSet/>
      <dgm:spPr/>
      <dgm:t>
        <a:bodyPr/>
        <a:lstStyle/>
        <a:p>
          <a:endParaRPr lang="en-US"/>
        </a:p>
      </dgm:t>
    </dgm:pt>
    <dgm:pt modelId="{624EF5B8-4556-461D-9394-631A5D8A5E96}">
      <dgm:prSet custT="1"/>
      <dgm:spPr>
        <a:solidFill>
          <a:schemeClr val="tx2">
            <a:lumMod val="10000"/>
            <a:lumOff val="90000"/>
          </a:schemeClr>
        </a:solidFill>
        <a:ln>
          <a:noFill/>
        </a:ln>
      </dgm:spPr>
      <dgm:t>
        <a:bodyPr/>
        <a:lstStyle/>
        <a:p>
          <a:r>
            <a:rPr lang="fr-FR" sz="1600" dirty="0" err="1"/>
            <a:t>What</a:t>
          </a:r>
          <a:r>
            <a:rPr lang="fr-FR" sz="1600" dirty="0"/>
            <a:t> </a:t>
          </a:r>
          <a:r>
            <a:rPr lang="fr-FR" sz="1600" dirty="0" err="1"/>
            <a:t>does</a:t>
          </a:r>
          <a:r>
            <a:rPr lang="fr-FR" sz="1600" dirty="0"/>
            <a:t> </a:t>
          </a:r>
          <a:r>
            <a:rPr lang="fr-FR" sz="1600" dirty="0" err="1"/>
            <a:t>your</a:t>
          </a:r>
          <a:r>
            <a:rPr lang="fr-FR" sz="1600" dirty="0"/>
            <a:t> </a:t>
          </a:r>
          <a:r>
            <a:rPr lang="fr-FR" sz="1600" dirty="0" err="1"/>
            <a:t>broad</a:t>
          </a:r>
          <a:r>
            <a:rPr lang="fr-FR" sz="1600" dirty="0"/>
            <a:t> data </a:t>
          </a:r>
          <a:r>
            <a:rPr lang="fr-FR" sz="1600" dirty="0" err="1"/>
            <a:t>indicate</a:t>
          </a:r>
          <a:r>
            <a:rPr lang="fr-FR" sz="1600" dirty="0"/>
            <a:t> </a:t>
          </a:r>
          <a:r>
            <a:rPr lang="fr-FR" sz="1600" dirty="0" err="1"/>
            <a:t>could</a:t>
          </a:r>
          <a:r>
            <a:rPr lang="fr-FR" sz="1600" dirty="0"/>
            <a:t> </a:t>
          </a:r>
          <a:r>
            <a:rPr lang="fr-FR" sz="1600" dirty="0" err="1"/>
            <a:t>be</a:t>
          </a:r>
          <a:r>
            <a:rPr lang="fr-FR" sz="1600" dirty="0"/>
            <a:t> an area of focus for </a:t>
          </a:r>
          <a:r>
            <a:rPr lang="fr-FR" sz="1600" dirty="0" err="1"/>
            <a:t>your</a:t>
          </a:r>
          <a:r>
            <a:rPr lang="fr-FR" sz="1600" dirty="0"/>
            <a:t> </a:t>
          </a:r>
          <a:r>
            <a:rPr lang="fr-FR" sz="1600" dirty="0" err="1"/>
            <a:t>school</a:t>
          </a:r>
          <a:r>
            <a:rPr lang="fr-FR" sz="1600" dirty="0"/>
            <a:t> system?</a:t>
          </a:r>
          <a:endParaRPr lang="en-US" sz="1600" dirty="0"/>
        </a:p>
      </dgm:t>
    </dgm:pt>
    <dgm:pt modelId="{F5181041-75FC-4567-B028-58B09623E3F2}" type="parTrans" cxnId="{ED142A30-F677-4F4E-9524-B05B23F397E8}">
      <dgm:prSet/>
      <dgm:spPr/>
      <dgm:t>
        <a:bodyPr/>
        <a:lstStyle/>
        <a:p>
          <a:endParaRPr lang="en-US"/>
        </a:p>
      </dgm:t>
    </dgm:pt>
    <dgm:pt modelId="{40787B81-F3D3-4696-89FA-770DFBC53B80}" type="sibTrans" cxnId="{ED142A30-F677-4F4E-9524-B05B23F397E8}">
      <dgm:prSet/>
      <dgm:spPr/>
      <dgm:t>
        <a:bodyPr/>
        <a:lstStyle/>
        <a:p>
          <a:endParaRPr lang="en-US"/>
        </a:p>
      </dgm:t>
    </dgm:pt>
    <dgm:pt modelId="{FE4C4D38-1641-43C6-925D-B8001B54CE32}">
      <dgm:prSet custT="1"/>
      <dgm:spPr/>
      <dgm:t>
        <a:bodyPr/>
        <a:lstStyle/>
        <a:p>
          <a:r>
            <a:rPr lang="en-US" sz="1600">
              <a:latin typeface="Open Sans Semibold" panose="020B0706030804020204" pitchFamily="34" charset="0"/>
              <a:ea typeface="Open Sans Semibold" panose="020B0706030804020204" pitchFamily="34" charset="0"/>
              <a:cs typeface="Open Sans Semibold" panose="020B0706030804020204" pitchFamily="34" charset="0"/>
            </a:rPr>
            <a:t>Wrap up the Data Review portion of the day. </a:t>
          </a:r>
        </a:p>
      </dgm:t>
      <dgm:extLst>
        <a:ext uri="{E40237B7-FDA0-4F09-8148-C483321AD2D9}">
          <dgm14:cNvPr xmlns:dgm14="http://schemas.microsoft.com/office/drawing/2010/diagram" id="0" name="" descr="Provide attendees with the Data Review Guide: Systems document &#10; 10 minutes&#10; Quick overview of the Data Source Guide resource.&#10;  Facilitator Guide page 5, System Guide page 2&#10;  Slides 4 – 9&#10;Open up time for districts to explore the Broad data sources&#10; 15 minutes&#10; Facilitator Guide page 5, System Guide pages 2 – 3, 8&#10; Slide 10&#10;Facilitate across-system discussion following the Connecting Conversation questions&#10; 15 minutes (5 minutes per question)&#10; Facilitator Guide page 4, System Guide pages 9 – 10&#10; Slides 11 - 14&#10;Wrap up the Data Review portion of the day &#10; 5 minutes&#10; Facilitator Guide page 4, System Guide pages 11 - 13 &#10; Slides 15 – 17&#10;"/>
        </a:ext>
      </dgm:extLst>
    </dgm:pt>
    <dgm:pt modelId="{B3012FFC-D74B-4442-8EBD-1ABDCCDC5B41}" type="parTrans" cxnId="{BA591361-7B9E-4B5E-B1FB-410E1FB1167E}">
      <dgm:prSet/>
      <dgm:spPr/>
      <dgm:t>
        <a:bodyPr/>
        <a:lstStyle/>
        <a:p>
          <a:endParaRPr lang="en-US"/>
        </a:p>
      </dgm:t>
    </dgm:pt>
    <dgm:pt modelId="{538D890D-5973-4F9C-85A5-81F66C81BEA5}" type="sibTrans" cxnId="{BA591361-7B9E-4B5E-B1FB-410E1FB1167E}">
      <dgm:prSet/>
      <dgm:spPr/>
      <dgm:t>
        <a:bodyPr/>
        <a:lstStyle/>
        <a:p>
          <a:endParaRPr lang="en-US"/>
        </a:p>
      </dgm:t>
    </dgm:pt>
    <dgm:pt modelId="{03FEBC15-D4EC-4A71-A8DB-0E2BF4C41BE1}">
      <dgm:prSet custT="1"/>
      <dgm:spPr>
        <a:solidFill>
          <a:schemeClr val="accent4">
            <a:lumMod val="20000"/>
            <a:lumOff val="80000"/>
          </a:schemeClr>
        </a:solidFill>
        <a:ln>
          <a:noFill/>
        </a:ln>
      </dgm:spPr>
      <dgm:t>
        <a:bodyPr/>
        <a:lstStyle/>
        <a:p>
          <a:r>
            <a:rPr lang="fr-FR" sz="1600"/>
            <a:t>Facilitator Guide page 4, System Guide pages 11 - 13	</a:t>
          </a:r>
          <a:endParaRPr lang="en-US" sz="1600"/>
        </a:p>
      </dgm:t>
    </dgm:pt>
    <dgm:pt modelId="{5AF08DC4-4293-4938-9A49-51B4938A5891}" type="parTrans" cxnId="{C8F3886C-B0A0-4DD4-8684-94CE9AE793D6}">
      <dgm:prSet/>
      <dgm:spPr/>
      <dgm:t>
        <a:bodyPr/>
        <a:lstStyle/>
        <a:p>
          <a:endParaRPr lang="en-US"/>
        </a:p>
      </dgm:t>
    </dgm:pt>
    <dgm:pt modelId="{FBFBB257-5735-4B42-806D-A5CAAEA12A23}" type="sibTrans" cxnId="{C8F3886C-B0A0-4DD4-8684-94CE9AE793D6}">
      <dgm:prSet/>
      <dgm:spPr/>
      <dgm:t>
        <a:bodyPr/>
        <a:lstStyle/>
        <a:p>
          <a:endParaRPr lang="en-US"/>
        </a:p>
      </dgm:t>
    </dgm:pt>
    <dgm:pt modelId="{1303B1E5-0F21-4FD3-A754-7E58EF2C07C8}">
      <dgm:prSet custT="1"/>
      <dgm:spPr>
        <a:solidFill>
          <a:schemeClr val="accent4">
            <a:lumMod val="20000"/>
            <a:lumOff val="80000"/>
          </a:schemeClr>
        </a:solidFill>
        <a:ln>
          <a:noFill/>
        </a:ln>
      </dgm:spPr>
      <dgm:t>
        <a:bodyPr/>
        <a:lstStyle/>
        <a:p>
          <a:r>
            <a:rPr lang="en-US" sz="1600"/>
            <a:t>Slides 15 – 17</a:t>
          </a:r>
          <a:endParaRPr lang="en-US" sz="1900"/>
        </a:p>
      </dgm:t>
    </dgm:pt>
    <dgm:pt modelId="{A056B520-3B4A-40CE-816C-7222820AFF97}" type="parTrans" cxnId="{CCA02FEF-4985-419D-BF38-649814A3331F}">
      <dgm:prSet/>
      <dgm:spPr/>
      <dgm:t>
        <a:bodyPr/>
        <a:lstStyle/>
        <a:p>
          <a:endParaRPr lang="en-US"/>
        </a:p>
      </dgm:t>
    </dgm:pt>
    <dgm:pt modelId="{5B76ED6C-B855-4FCC-86D8-3DB29833189F}" type="sibTrans" cxnId="{CCA02FEF-4985-419D-BF38-649814A3331F}">
      <dgm:prSet/>
      <dgm:spPr/>
      <dgm:t>
        <a:bodyPr/>
        <a:lstStyle/>
        <a:p>
          <a:endParaRPr lang="en-US"/>
        </a:p>
      </dgm:t>
    </dgm:pt>
    <dgm:pt modelId="{27206F16-39E8-4CA1-ABDB-B0BEB3CE76AF}">
      <dgm:prSet custT="1"/>
      <dgm:spPr>
        <a:solidFill>
          <a:schemeClr val="accent2">
            <a:alpha val="18000"/>
          </a:schemeClr>
        </a:solidFill>
        <a:ln>
          <a:noFill/>
        </a:ln>
      </dgm:spPr>
      <dgm:t>
        <a:bodyPr/>
        <a:lstStyle/>
        <a:p>
          <a:pPr>
            <a:buNone/>
          </a:pPr>
          <a:r>
            <a:rPr lang="en-US" sz="1600">
              <a:latin typeface="Open Sans Semibold" panose="020B0706030804020204" pitchFamily="34" charset="0"/>
              <a:ea typeface="Open Sans Semibold" panose="020B0706030804020204" pitchFamily="34" charset="0"/>
              <a:cs typeface="Open Sans Semibold" panose="020B0706030804020204" pitchFamily="34" charset="0"/>
            </a:rPr>
            <a:t>15 minutes</a:t>
          </a:r>
        </a:p>
      </dgm:t>
      <dgm:extLst>
        <a:ext uri="{E40237B7-FDA0-4F09-8148-C483321AD2D9}">
          <dgm14:cNvPr xmlns:dgm14="http://schemas.microsoft.com/office/drawing/2010/diagram" id="0" name="" descr="Provide attendees with the Data Review Guide: Systems document &#10; 10 minutes&#10; Quick overview of the Data Source Guide resource.&#10;  Facilitator Guide page 5, System Guide page 2&#10;  Slides 4 – 9&#10;Open up time for districts to explore the Broad data sources&#10; 15 minutes&#10; Facilitator Guide page 5, System Guide pages 2 – 3, 8&#10; Slide 10&#10;Facilitate across-system discussion following the Connecting Conversation questions&#10; 15 minutes (5 minutes per question)&#10; Facilitator Guide page 4, System Guide pages 9 – 10&#10; Slides 11 - 14&#10;Wrap up the Data Review portion of the day &#10; 5 minutes&#10; Facilitator Guide page 4, System Guide pages 11 - 13 &#10; Slides 15 – 17&#10;"/>
        </a:ext>
      </dgm:extLst>
    </dgm:pt>
    <dgm:pt modelId="{FC2863FF-42E5-460F-868A-7EDFEDF4C37B}" type="parTrans" cxnId="{822000DC-2810-4C12-9D22-F008349439E7}">
      <dgm:prSet/>
      <dgm:spPr/>
      <dgm:t>
        <a:bodyPr/>
        <a:lstStyle/>
        <a:p>
          <a:endParaRPr lang="en-US"/>
        </a:p>
      </dgm:t>
    </dgm:pt>
    <dgm:pt modelId="{D42A31A8-99F8-4846-B2AA-0D728E676B8D}" type="sibTrans" cxnId="{822000DC-2810-4C12-9D22-F008349439E7}">
      <dgm:prSet/>
      <dgm:spPr/>
      <dgm:t>
        <a:bodyPr/>
        <a:lstStyle/>
        <a:p>
          <a:endParaRPr lang="en-US"/>
        </a:p>
      </dgm:t>
    </dgm:pt>
    <dgm:pt modelId="{281895D4-98AA-4374-84CF-39C1F0934214}">
      <dgm:prSet custT="1"/>
      <dgm:spPr>
        <a:solidFill>
          <a:schemeClr val="tx2">
            <a:lumMod val="10000"/>
            <a:lumOff val="90000"/>
          </a:schemeClr>
        </a:solidFill>
        <a:ln>
          <a:noFill/>
        </a:ln>
      </dgm:spPr>
      <dgm:t>
        <a:bodyPr/>
        <a:lstStyle/>
        <a:p>
          <a:pPr>
            <a:buNone/>
          </a:pPr>
          <a:r>
            <a:rPr lang="fr-FR" sz="1600">
              <a:latin typeface="Open Sans Semibold" panose="020B0706030804020204" pitchFamily="34" charset="0"/>
              <a:ea typeface="Open Sans Semibold" panose="020B0706030804020204" pitchFamily="34" charset="0"/>
              <a:cs typeface="Open Sans Semibold" panose="020B0706030804020204" pitchFamily="34" charset="0"/>
            </a:rPr>
            <a:t>15 minutes (5 minutes per question)</a:t>
          </a:r>
          <a:endParaRPr lang="en-US" sz="1600">
            <a:latin typeface="Open Sans Semibold" panose="020B0706030804020204" pitchFamily="34" charset="0"/>
            <a:ea typeface="Open Sans Semibold" panose="020B0706030804020204" pitchFamily="34" charset="0"/>
            <a:cs typeface="Open Sans Semibold" panose="020B0706030804020204" pitchFamily="34" charset="0"/>
          </a:endParaRPr>
        </a:p>
      </dgm:t>
      <dgm:extLst>
        <a:ext uri="{E40237B7-FDA0-4F09-8148-C483321AD2D9}">
          <dgm14:cNvPr xmlns:dgm14="http://schemas.microsoft.com/office/drawing/2010/diagram" id="0" name="" descr="Provide attendees with the Data Review Guide: Systems document &#10; 10 minutes&#10; Quick overview of the Data Source Guide resource.&#10;  Facilitator Guide page 5, System Guide page 2&#10;  Slides 4 – 9&#10;Open up time for districts to explore the Broad data sources&#10; 15 minutes&#10; Facilitator Guide page 5, System Guide pages 2 – 3, 8&#10; Slide 10&#10;Facilitate across-system discussion following the Connecting Conversation questions&#10; 15 minutes (5 minutes per question)&#10; Facilitator Guide page 4, System Guide pages 9 – 10&#10; Slides 11 - 14&#10;Wrap up the Data Review portion of the day &#10; 5 minutes&#10; Facilitator Guide page 4, System Guide pages 11 - 13 &#10; Slides 15 – 17&#10;"/>
        </a:ext>
      </dgm:extLst>
    </dgm:pt>
    <dgm:pt modelId="{5E71AFB0-D658-4706-85E9-CA32CD78ADA8}" type="parTrans" cxnId="{173A0EC9-C6BA-4FBD-B216-C35FA24E2200}">
      <dgm:prSet/>
      <dgm:spPr/>
      <dgm:t>
        <a:bodyPr/>
        <a:lstStyle/>
        <a:p>
          <a:endParaRPr lang="en-US"/>
        </a:p>
      </dgm:t>
    </dgm:pt>
    <dgm:pt modelId="{F4870C10-FA1F-4ECE-B719-7360060376F7}" type="sibTrans" cxnId="{173A0EC9-C6BA-4FBD-B216-C35FA24E2200}">
      <dgm:prSet/>
      <dgm:spPr/>
      <dgm:t>
        <a:bodyPr/>
        <a:lstStyle/>
        <a:p>
          <a:endParaRPr lang="en-US"/>
        </a:p>
      </dgm:t>
    </dgm:pt>
    <dgm:pt modelId="{C9EC371C-5890-4DD6-B4D1-38AF3FC956F2}">
      <dgm:prSet custT="1"/>
      <dgm:spPr>
        <a:solidFill>
          <a:schemeClr val="accent4">
            <a:lumMod val="20000"/>
            <a:lumOff val="80000"/>
          </a:schemeClr>
        </a:solidFill>
        <a:ln>
          <a:noFill/>
        </a:ln>
      </dgm:spPr>
      <dgm:t>
        <a:bodyPr/>
        <a:lstStyle/>
        <a:p>
          <a:pPr>
            <a:buNone/>
          </a:pPr>
          <a:r>
            <a:rPr lang="en-US" sz="1600">
              <a:latin typeface="Open Sans Semibold" panose="020B0706030804020204" pitchFamily="34" charset="0"/>
              <a:ea typeface="Open Sans Semibold" panose="020B0706030804020204" pitchFamily="34" charset="0"/>
              <a:cs typeface="Open Sans Semibold" panose="020B0706030804020204" pitchFamily="34" charset="0"/>
            </a:rPr>
            <a:t>5 minutes</a:t>
          </a:r>
        </a:p>
      </dgm:t>
      <dgm:extLst>
        <a:ext uri="{E40237B7-FDA0-4F09-8148-C483321AD2D9}">
          <dgm14:cNvPr xmlns:dgm14="http://schemas.microsoft.com/office/drawing/2010/diagram" id="0" name="" descr="Provide attendees with the Data Review Guide: Systems document &#10; 10 minutes&#10; Quick overview of the Data Source Guide resource.&#10;  Facilitator Guide page 5, System Guide page 2&#10;  Slides 4 – 9&#10;Open up time for districts to explore the Broad data sources&#10; 15 minutes&#10; Facilitator Guide page 5, System Guide pages 2 – 3, 8&#10; Slide 10&#10;Facilitate across-system discussion following the Connecting Conversation questions&#10; 15 minutes (5 minutes per question)&#10; Facilitator Guide page 4, System Guide pages 9 – 10&#10; Slides 11 - 14&#10;Wrap up the Data Review portion of the day &#10; 5 minutes&#10; Facilitator Guide page 4, System Guide pages 11 - 13 &#10; Slides 15 – 17&#10;"/>
        </a:ext>
      </dgm:extLst>
    </dgm:pt>
    <dgm:pt modelId="{A2566C63-A128-49A4-B057-AF6FBB4367CC}" type="parTrans" cxnId="{5BCAB019-AF62-4F17-B4E8-18F3C5A291A3}">
      <dgm:prSet/>
      <dgm:spPr/>
      <dgm:t>
        <a:bodyPr/>
        <a:lstStyle/>
        <a:p>
          <a:endParaRPr lang="en-US"/>
        </a:p>
      </dgm:t>
    </dgm:pt>
    <dgm:pt modelId="{13DC6333-820B-48C8-97C4-BCECC02B2684}" type="sibTrans" cxnId="{5BCAB019-AF62-4F17-B4E8-18F3C5A291A3}">
      <dgm:prSet/>
      <dgm:spPr/>
      <dgm:t>
        <a:bodyPr/>
        <a:lstStyle/>
        <a:p>
          <a:endParaRPr lang="en-US"/>
        </a:p>
      </dgm:t>
    </dgm:pt>
    <dgm:pt modelId="{BE069272-F90C-4A79-8DEB-30E9F20CE06B}">
      <dgm:prSet phldrT="[Text]" custT="1"/>
      <dgm:spPr/>
      <dgm:t>
        <a:bodyPr lIns="91440" rIns="91440"/>
        <a:lstStyle/>
        <a:p>
          <a:r>
            <a:rPr lang="en-US" sz="1600">
              <a:latin typeface="+mj-lt"/>
            </a:rPr>
            <a:t>Provide attendees with the Data Review Guide: Systems document. </a:t>
          </a:r>
        </a:p>
      </dgm:t>
      <dgm:extLst>
        <a:ext uri="{E40237B7-FDA0-4F09-8148-C483321AD2D9}">
          <dgm14:cNvPr xmlns:dgm14="http://schemas.microsoft.com/office/drawing/2010/diagram" id="0" name="" descr="Provide attendees with the Data Review Guide: Systems document &#10; 10 minutes&#10; Quick overview of the Data Source Guide resource.&#10;  Facilitator Guide page 5, System Guide page 2&#10;  Slides 4 – 9&#10;Open up time for districts to explore the Broad data sources&#10; 15 minutes&#10; Facilitator Guide page 5, System Guide pages 2 – 3, 8&#10; Slide 10&#10;Facilitate across-system discussion following the Connecting Conversation questions&#10; 15 minutes (5 minutes per question)&#10; Facilitator Guide page 4, System Guide pages 9 – 10&#10; Slides 11 - 14&#10;Wrap up the Data Review portion of the day &#10; 5 minutes&#10; Facilitator Guide page 4, System Guide pages 11 - 13 &#10; Slides 15 – 17&#10;"/>
        </a:ext>
      </dgm:extLst>
    </dgm:pt>
    <dgm:pt modelId="{89F3041E-9691-4C1D-89E0-EE02D21C7329}" type="sibTrans" cxnId="{614AA955-6DCF-4919-9DFE-9DF8D678387D}">
      <dgm:prSet/>
      <dgm:spPr/>
      <dgm:t>
        <a:bodyPr/>
        <a:lstStyle/>
        <a:p>
          <a:endParaRPr lang="en-US"/>
        </a:p>
      </dgm:t>
    </dgm:pt>
    <dgm:pt modelId="{A97D5985-8057-4744-80E2-C3CC7D781E90}" type="parTrans" cxnId="{614AA955-6DCF-4919-9DFE-9DF8D678387D}">
      <dgm:prSet/>
      <dgm:spPr/>
      <dgm:t>
        <a:bodyPr/>
        <a:lstStyle/>
        <a:p>
          <a:endParaRPr lang="en-US"/>
        </a:p>
      </dgm:t>
    </dgm:pt>
    <dgm:pt modelId="{10BE5FC0-CA6C-4A78-8ABF-88E07915D3AE}">
      <dgm:prSet custT="1"/>
      <dgm:spPr>
        <a:solidFill>
          <a:schemeClr val="accent3">
            <a:lumMod val="20000"/>
            <a:lumOff val="80000"/>
          </a:schemeClr>
        </a:solidFill>
        <a:ln>
          <a:noFill/>
        </a:ln>
      </dgm:spPr>
      <dgm:t>
        <a:bodyPr/>
        <a:lstStyle/>
        <a:p>
          <a:pPr>
            <a:buNone/>
          </a:pPr>
          <a:r>
            <a:rPr lang="en-US" sz="1600">
              <a:latin typeface="Open Sans Semibold" panose="020B0706030804020204" pitchFamily="34" charset="0"/>
              <a:ea typeface="Open Sans Semibold" panose="020B0706030804020204" pitchFamily="34" charset="0"/>
              <a:cs typeface="Open Sans Semibold" panose="020B0706030804020204" pitchFamily="34" charset="0"/>
            </a:rPr>
            <a:t>10 minutes</a:t>
          </a:r>
        </a:p>
      </dgm:t>
      <dgm:extLst>
        <a:ext uri="{E40237B7-FDA0-4F09-8148-C483321AD2D9}">
          <dgm14:cNvPr xmlns:dgm14="http://schemas.microsoft.com/office/drawing/2010/diagram" id="0" name="" descr="Provide attendees with the Data Review Guide: Systems document &#10; 10 minutes&#10; Quick overview of the Data Source Guide resource.&#10;  Facilitator Guide page 5, System Guide page 2&#10;  Slides 4 – 9&#10;Open up time for districts to explore the Broad data sources&#10; 15 minutes&#10; Facilitator Guide page 5, System Guide pages 2 – 3, 8&#10; Slide 10&#10;Facilitate across-system discussion following the Connecting Conversation questions&#10; 15 minutes (5 minutes per question)&#10; Facilitator Guide page 4, System Guide pages 9 – 10&#10; Slides 11 - 14&#10;Wrap up the Data Review portion of the day &#10; 5 minutes&#10; Facilitator Guide page 4, System Guide pages 11 - 13 &#10; Slides 15 – 17&#10;"/>
        </a:ext>
      </dgm:extLst>
    </dgm:pt>
    <dgm:pt modelId="{C27B0128-E3F9-4D17-ACC2-B02815FE6BE5}" type="sibTrans" cxnId="{7D90BEFC-6DEB-48C8-8BAC-3EE9CDDB08B7}">
      <dgm:prSet/>
      <dgm:spPr/>
      <dgm:t>
        <a:bodyPr/>
        <a:lstStyle/>
        <a:p>
          <a:endParaRPr lang="en-US"/>
        </a:p>
      </dgm:t>
    </dgm:pt>
    <dgm:pt modelId="{5E0DCEAD-6F28-4C24-8A3A-3287E8D6A5F5}" type="parTrans" cxnId="{7D90BEFC-6DEB-48C8-8BAC-3EE9CDDB08B7}">
      <dgm:prSet/>
      <dgm:spPr/>
      <dgm:t>
        <a:bodyPr/>
        <a:lstStyle/>
        <a:p>
          <a:endParaRPr lang="en-US"/>
        </a:p>
      </dgm:t>
    </dgm:pt>
    <dgm:pt modelId="{50637C21-C220-409B-8CB8-6A9403ACD819}">
      <dgm:prSet custT="1"/>
      <dgm:spPr>
        <a:solidFill>
          <a:schemeClr val="accent3">
            <a:lumMod val="20000"/>
            <a:lumOff val="80000"/>
          </a:schemeClr>
        </a:solidFill>
        <a:ln>
          <a:noFill/>
        </a:ln>
      </dgm:spPr>
      <dgm:t>
        <a:bodyPr/>
        <a:lstStyle/>
        <a:p>
          <a:r>
            <a:rPr lang="en-US" sz="1600" dirty="0"/>
            <a:t>Quick overview of the Data Source Guide resource.</a:t>
          </a:r>
        </a:p>
      </dgm:t>
    </dgm:pt>
    <dgm:pt modelId="{6D7DD195-7B6F-426A-87D8-D3B352C06CD7}" type="sibTrans" cxnId="{2F982F81-491A-48F0-A0B7-8FA419D42EAC}">
      <dgm:prSet/>
      <dgm:spPr/>
      <dgm:t>
        <a:bodyPr/>
        <a:lstStyle/>
        <a:p>
          <a:endParaRPr lang="en-US"/>
        </a:p>
      </dgm:t>
    </dgm:pt>
    <dgm:pt modelId="{0639A203-2F7D-4F10-A134-DCC44EC488D2}" type="parTrans" cxnId="{2F982F81-491A-48F0-A0B7-8FA419D42EAC}">
      <dgm:prSet/>
      <dgm:spPr/>
      <dgm:t>
        <a:bodyPr/>
        <a:lstStyle/>
        <a:p>
          <a:endParaRPr lang="en-US"/>
        </a:p>
      </dgm:t>
    </dgm:pt>
    <dgm:pt modelId="{FB08E2A1-9134-45E5-B397-37D25CB6F3AA}">
      <dgm:prSet custT="1"/>
      <dgm:spPr>
        <a:solidFill>
          <a:schemeClr val="accent3">
            <a:lumMod val="20000"/>
            <a:lumOff val="80000"/>
          </a:schemeClr>
        </a:solidFill>
        <a:ln>
          <a:noFill/>
        </a:ln>
      </dgm:spPr>
      <dgm:t>
        <a:bodyPr/>
        <a:lstStyle/>
        <a:p>
          <a:r>
            <a:rPr lang="fr-FR" sz="1600" dirty="0" err="1"/>
            <a:t>Facilitator</a:t>
          </a:r>
          <a:r>
            <a:rPr lang="fr-FR" sz="1600" dirty="0"/>
            <a:t> Guide page 5, System Guide page 2</a:t>
          </a:r>
          <a:endParaRPr lang="en-US" sz="1600" dirty="0"/>
        </a:p>
      </dgm:t>
    </dgm:pt>
    <dgm:pt modelId="{BD7B2C57-BD42-44F0-AA52-8D7596CDD4A9}" type="sibTrans" cxnId="{D8ABA266-6CD0-4CA5-8C5B-6D6F81BEE2DD}">
      <dgm:prSet/>
      <dgm:spPr/>
      <dgm:t>
        <a:bodyPr/>
        <a:lstStyle/>
        <a:p>
          <a:endParaRPr lang="en-US"/>
        </a:p>
      </dgm:t>
    </dgm:pt>
    <dgm:pt modelId="{3B441ADF-B2E0-4F02-8978-E587724EDC53}" type="parTrans" cxnId="{D8ABA266-6CD0-4CA5-8C5B-6D6F81BEE2DD}">
      <dgm:prSet/>
      <dgm:spPr/>
      <dgm:t>
        <a:bodyPr/>
        <a:lstStyle/>
        <a:p>
          <a:endParaRPr lang="en-US"/>
        </a:p>
      </dgm:t>
    </dgm:pt>
    <dgm:pt modelId="{1ED2041D-D7A0-4F92-8AE1-DE47256CCE8C}">
      <dgm:prSet custT="1"/>
      <dgm:spPr>
        <a:solidFill>
          <a:schemeClr val="accent3">
            <a:lumMod val="20000"/>
            <a:lumOff val="80000"/>
          </a:schemeClr>
        </a:solidFill>
        <a:ln>
          <a:noFill/>
        </a:ln>
      </dgm:spPr>
      <dgm:t>
        <a:bodyPr/>
        <a:lstStyle/>
        <a:p>
          <a:r>
            <a:rPr lang="en-US" sz="1600" dirty="0"/>
            <a:t>Slides 4 – 9</a:t>
          </a:r>
        </a:p>
      </dgm:t>
    </dgm:pt>
    <dgm:pt modelId="{3EF4C0C9-2BAA-48FB-B0E3-79B4429E8DB6}" type="sibTrans" cxnId="{D9304805-A819-4F87-927E-9AA7842E825B}">
      <dgm:prSet/>
      <dgm:spPr/>
      <dgm:t>
        <a:bodyPr/>
        <a:lstStyle/>
        <a:p>
          <a:endParaRPr lang="en-US"/>
        </a:p>
      </dgm:t>
    </dgm:pt>
    <dgm:pt modelId="{84F1E2B0-7597-49B2-AA24-029F243F4A46}" type="parTrans" cxnId="{D9304805-A819-4F87-927E-9AA7842E825B}">
      <dgm:prSet/>
      <dgm:spPr/>
      <dgm:t>
        <a:bodyPr/>
        <a:lstStyle/>
        <a:p>
          <a:endParaRPr lang="en-US"/>
        </a:p>
      </dgm:t>
    </dgm:pt>
    <dgm:pt modelId="{AB06CA23-C4A5-4930-8622-D0954C64FF6D}" type="pres">
      <dgm:prSet presAssocID="{11EC5D24-DFC7-4625-AD11-8AC5A6520B48}" presName="Name0" presStyleCnt="0">
        <dgm:presLayoutVars>
          <dgm:dir/>
          <dgm:animLvl val="lvl"/>
          <dgm:resizeHandles val="exact"/>
        </dgm:presLayoutVars>
      </dgm:prSet>
      <dgm:spPr/>
    </dgm:pt>
    <dgm:pt modelId="{AD75E4F6-0142-48EA-BD8A-5A848B93F45F}" type="pres">
      <dgm:prSet presAssocID="{BE069272-F90C-4A79-8DEB-30E9F20CE06B}" presName="linNode" presStyleCnt="0"/>
      <dgm:spPr/>
    </dgm:pt>
    <dgm:pt modelId="{C9293C57-6899-4F55-B8CB-976D9134C191}" type="pres">
      <dgm:prSet presAssocID="{BE069272-F90C-4A79-8DEB-30E9F20CE06B}" presName="parTx" presStyleLbl="revTx" presStyleIdx="0" presStyleCnt="4">
        <dgm:presLayoutVars>
          <dgm:chMax val="1"/>
          <dgm:bulletEnabled val="1"/>
        </dgm:presLayoutVars>
      </dgm:prSet>
      <dgm:spPr/>
    </dgm:pt>
    <dgm:pt modelId="{0429BC07-E502-4F76-8851-DDB85073532D}" type="pres">
      <dgm:prSet presAssocID="{BE069272-F90C-4A79-8DEB-30E9F20CE06B}" presName="bracket" presStyleLbl="parChTrans1D1" presStyleIdx="0" presStyleCnt="4"/>
      <dgm:spPr>
        <a:ln w="38100">
          <a:solidFill>
            <a:schemeClr val="accent3"/>
          </a:solidFill>
        </a:ln>
      </dgm:spPr>
    </dgm:pt>
    <dgm:pt modelId="{DD5DB0B7-BE66-41D8-8BC5-7EDA95D6D709}" type="pres">
      <dgm:prSet presAssocID="{BE069272-F90C-4A79-8DEB-30E9F20CE06B}" presName="spH" presStyleCnt="0"/>
      <dgm:spPr/>
    </dgm:pt>
    <dgm:pt modelId="{44F131D6-B38A-4DB9-A9CA-5BC9F7D05801}" type="pres">
      <dgm:prSet presAssocID="{BE069272-F90C-4A79-8DEB-30E9F20CE06B}" presName="desTx" presStyleLbl="node1" presStyleIdx="0" presStyleCnt="4">
        <dgm:presLayoutVars>
          <dgm:bulletEnabled val="1"/>
        </dgm:presLayoutVars>
      </dgm:prSet>
      <dgm:spPr/>
    </dgm:pt>
    <dgm:pt modelId="{77AFC0F9-513C-4A1D-8D3E-88186707EF2A}" type="pres">
      <dgm:prSet presAssocID="{89F3041E-9691-4C1D-89E0-EE02D21C7329}" presName="spV" presStyleCnt="0"/>
      <dgm:spPr/>
    </dgm:pt>
    <dgm:pt modelId="{B9F56553-7193-451B-9711-9DE5CD4ECE7C}" type="pres">
      <dgm:prSet presAssocID="{D6D1C5FF-93B1-440C-9D96-AA849D7BCA0F}" presName="linNode" presStyleCnt="0"/>
      <dgm:spPr/>
    </dgm:pt>
    <dgm:pt modelId="{81433994-B5AC-4AE6-9891-D38F5FED1D23}" type="pres">
      <dgm:prSet presAssocID="{D6D1C5FF-93B1-440C-9D96-AA849D7BCA0F}" presName="parTx" presStyleLbl="revTx" presStyleIdx="1" presStyleCnt="4">
        <dgm:presLayoutVars>
          <dgm:chMax val="1"/>
          <dgm:bulletEnabled val="1"/>
        </dgm:presLayoutVars>
      </dgm:prSet>
      <dgm:spPr/>
    </dgm:pt>
    <dgm:pt modelId="{8D89194F-C76A-4DA0-B2E5-D456FC141C8C}" type="pres">
      <dgm:prSet presAssocID="{D6D1C5FF-93B1-440C-9D96-AA849D7BCA0F}" presName="bracket" presStyleLbl="parChTrans1D1" presStyleIdx="1" presStyleCnt="4"/>
      <dgm:spPr>
        <a:ln w="38100">
          <a:solidFill>
            <a:schemeClr val="accent2"/>
          </a:solidFill>
        </a:ln>
      </dgm:spPr>
    </dgm:pt>
    <dgm:pt modelId="{85A30363-BDCC-4F21-AB9F-CC5CD005DBE5}" type="pres">
      <dgm:prSet presAssocID="{D6D1C5FF-93B1-440C-9D96-AA849D7BCA0F}" presName="spH" presStyleCnt="0"/>
      <dgm:spPr/>
    </dgm:pt>
    <dgm:pt modelId="{D44B88F4-433D-4093-8EF1-8764768C5990}" type="pres">
      <dgm:prSet presAssocID="{D6D1C5FF-93B1-440C-9D96-AA849D7BCA0F}" presName="desTx" presStyleLbl="node1" presStyleIdx="1" presStyleCnt="4" custLinFactNeighborX="0" custLinFactNeighborY="-1051">
        <dgm:presLayoutVars>
          <dgm:bulletEnabled val="1"/>
        </dgm:presLayoutVars>
      </dgm:prSet>
      <dgm:spPr/>
    </dgm:pt>
    <dgm:pt modelId="{B5A4827C-B223-4EE6-AA12-BA0B08E88336}" type="pres">
      <dgm:prSet presAssocID="{8C7DBC3B-AB84-4E45-81B3-143E6FBDD5A9}" presName="spV" presStyleCnt="0"/>
      <dgm:spPr/>
    </dgm:pt>
    <dgm:pt modelId="{44E91EC7-32CF-456D-B8FF-2D84F74FEF5E}" type="pres">
      <dgm:prSet presAssocID="{2EF30A29-2E8C-44E6-B9F0-29ADE28F9634}" presName="linNode" presStyleCnt="0"/>
      <dgm:spPr/>
    </dgm:pt>
    <dgm:pt modelId="{3821D252-4E30-483C-AB2A-F58C67B1F272}" type="pres">
      <dgm:prSet presAssocID="{2EF30A29-2E8C-44E6-B9F0-29ADE28F9634}" presName="parTx" presStyleLbl="revTx" presStyleIdx="2" presStyleCnt="4">
        <dgm:presLayoutVars>
          <dgm:chMax val="1"/>
          <dgm:bulletEnabled val="1"/>
        </dgm:presLayoutVars>
      </dgm:prSet>
      <dgm:spPr/>
    </dgm:pt>
    <dgm:pt modelId="{95865779-E186-4547-9ADA-7538F1F551B6}" type="pres">
      <dgm:prSet presAssocID="{2EF30A29-2E8C-44E6-B9F0-29ADE28F9634}" presName="bracket" presStyleLbl="parChTrans1D1" presStyleIdx="2" presStyleCnt="4"/>
      <dgm:spPr>
        <a:ln w="38100">
          <a:solidFill>
            <a:schemeClr val="accent1"/>
          </a:solidFill>
        </a:ln>
      </dgm:spPr>
    </dgm:pt>
    <dgm:pt modelId="{7D90D3D3-7CD7-4A20-AE68-B0932652FD4B}" type="pres">
      <dgm:prSet presAssocID="{2EF30A29-2E8C-44E6-B9F0-29ADE28F9634}" presName="spH" presStyleCnt="0"/>
      <dgm:spPr/>
    </dgm:pt>
    <dgm:pt modelId="{8D1A5C87-9398-45D5-B014-9C0DE95196D8}" type="pres">
      <dgm:prSet presAssocID="{2EF30A29-2E8C-44E6-B9F0-29ADE28F9634}" presName="desTx" presStyleLbl="node1" presStyleIdx="2" presStyleCnt="4">
        <dgm:presLayoutVars>
          <dgm:bulletEnabled val="1"/>
        </dgm:presLayoutVars>
      </dgm:prSet>
      <dgm:spPr/>
    </dgm:pt>
    <dgm:pt modelId="{2828D077-9383-4E5D-97BE-7C51ACE52888}" type="pres">
      <dgm:prSet presAssocID="{29BDE7A6-A7F9-4950-A2A9-46DBEE4A91AB}" presName="spV" presStyleCnt="0"/>
      <dgm:spPr/>
    </dgm:pt>
    <dgm:pt modelId="{052199A7-9F4C-4792-886C-E6B506097EEF}" type="pres">
      <dgm:prSet presAssocID="{FE4C4D38-1641-43C6-925D-B8001B54CE32}" presName="linNode" presStyleCnt="0"/>
      <dgm:spPr/>
    </dgm:pt>
    <dgm:pt modelId="{7BAD9793-09D7-45F3-BF7A-3B1EB1177269}" type="pres">
      <dgm:prSet presAssocID="{FE4C4D38-1641-43C6-925D-B8001B54CE32}" presName="parTx" presStyleLbl="revTx" presStyleIdx="3" presStyleCnt="4">
        <dgm:presLayoutVars>
          <dgm:chMax val="1"/>
          <dgm:bulletEnabled val="1"/>
        </dgm:presLayoutVars>
      </dgm:prSet>
      <dgm:spPr/>
    </dgm:pt>
    <dgm:pt modelId="{65B32145-F0A1-406A-A01B-20FE83363D45}" type="pres">
      <dgm:prSet presAssocID="{FE4C4D38-1641-43C6-925D-B8001B54CE32}" presName="bracket" presStyleLbl="parChTrans1D1" presStyleIdx="3" presStyleCnt="4"/>
      <dgm:spPr>
        <a:ln w="38100">
          <a:solidFill>
            <a:schemeClr val="accent4"/>
          </a:solidFill>
        </a:ln>
      </dgm:spPr>
    </dgm:pt>
    <dgm:pt modelId="{AB4E64ED-274C-4D10-B5B5-378BF466899B}" type="pres">
      <dgm:prSet presAssocID="{FE4C4D38-1641-43C6-925D-B8001B54CE32}" presName="spH" presStyleCnt="0"/>
      <dgm:spPr/>
    </dgm:pt>
    <dgm:pt modelId="{EBAA641E-6EF9-4594-86DF-2339D5D4592D}" type="pres">
      <dgm:prSet presAssocID="{FE4C4D38-1641-43C6-925D-B8001B54CE32}" presName="desTx" presStyleLbl="node1" presStyleIdx="3" presStyleCnt="4">
        <dgm:presLayoutVars>
          <dgm:bulletEnabled val="1"/>
        </dgm:presLayoutVars>
      </dgm:prSet>
      <dgm:spPr/>
    </dgm:pt>
  </dgm:ptLst>
  <dgm:cxnLst>
    <dgm:cxn modelId="{D9304805-A819-4F87-927E-9AA7842E825B}" srcId="{50637C21-C220-409B-8CB8-6A9403ACD819}" destId="{1ED2041D-D7A0-4F92-8AE1-DE47256CCE8C}" srcOrd="1" destOrd="0" parTransId="{84F1E2B0-7597-49B2-AA24-029F243F4A46}" sibTransId="{3EF4C0C9-2BAA-48FB-B0E3-79B4429E8DB6}"/>
    <dgm:cxn modelId="{FDB1F205-0756-40A1-A961-E3EC72A907CD}" type="presOf" srcId="{D6D1C5FF-93B1-440C-9D96-AA849D7BCA0F}" destId="{81433994-B5AC-4AE6-9891-D38F5FED1D23}" srcOrd="0" destOrd="0" presId="urn:diagrams.loki3.com/BracketList"/>
    <dgm:cxn modelId="{14BF5312-9A95-4AE8-B149-5BC2E3F78BBB}" srcId="{D6D1C5FF-93B1-440C-9D96-AA849D7BCA0F}" destId="{3646BFB3-9EF8-4422-87D7-C5783DE7501A}" srcOrd="1" destOrd="0" parTransId="{2AD0BF26-9C91-4D47-A248-3B8C00658DC0}" sibTransId="{6395B0C3-82D6-4CC4-8557-FD4359A8DBF5}"/>
    <dgm:cxn modelId="{93A22C17-F620-4491-9D8E-0E1AD688190C}" srcId="{11EC5D24-DFC7-4625-AD11-8AC5A6520B48}" destId="{D6D1C5FF-93B1-440C-9D96-AA849D7BCA0F}" srcOrd="1" destOrd="0" parTransId="{8C4C551E-5E45-4C30-9FFD-4DB382418347}" sibTransId="{8C7DBC3B-AB84-4E45-81B3-143E6FBDD5A9}"/>
    <dgm:cxn modelId="{5BCAB019-AF62-4F17-B4E8-18F3C5A291A3}" srcId="{FE4C4D38-1641-43C6-925D-B8001B54CE32}" destId="{C9EC371C-5890-4DD6-B4D1-38AF3FC956F2}" srcOrd="0" destOrd="0" parTransId="{A2566C63-A128-49A4-B057-AF6FBB4367CC}" sibTransId="{13DC6333-820B-48C8-97C4-BCECC02B2684}"/>
    <dgm:cxn modelId="{CA7F731F-6BCA-4E07-A086-ED80CD7FEB64}" type="presOf" srcId="{03FEBC15-D4EC-4A71-A8DB-0E2BF4C41BE1}" destId="{EBAA641E-6EF9-4594-86DF-2339D5D4592D}" srcOrd="0" destOrd="1" presId="urn:diagrams.loki3.com/BracketList"/>
    <dgm:cxn modelId="{575BA526-7F8D-429A-BD2F-408072EA323A}" type="presOf" srcId="{BE069272-F90C-4A79-8DEB-30E9F20CE06B}" destId="{C9293C57-6899-4F55-B8CB-976D9134C191}" srcOrd="0" destOrd="0" presId="urn:diagrams.loki3.com/BracketList"/>
    <dgm:cxn modelId="{ED142A30-F677-4F4E-9524-B05B23F397E8}" srcId="{2EF30A29-2E8C-44E6-B9F0-29ADE28F9634}" destId="{624EF5B8-4556-461D-9394-631A5D8A5E96}" srcOrd="1" destOrd="0" parTransId="{F5181041-75FC-4567-B028-58B09623E3F2}" sibTransId="{40787B81-F3D3-4696-89FA-770DFBC53B80}"/>
    <dgm:cxn modelId="{4966EB3F-4BB8-4D89-888A-313A52227258}" type="presOf" srcId="{50637C21-C220-409B-8CB8-6A9403ACD819}" destId="{44F131D6-B38A-4DB9-A9CA-5BC9F7D05801}" srcOrd="0" destOrd="1" presId="urn:diagrams.loki3.com/BracketList"/>
    <dgm:cxn modelId="{BA591361-7B9E-4B5E-B1FB-410E1FB1167E}" srcId="{11EC5D24-DFC7-4625-AD11-8AC5A6520B48}" destId="{FE4C4D38-1641-43C6-925D-B8001B54CE32}" srcOrd="3" destOrd="0" parTransId="{B3012FFC-D74B-4442-8EBD-1ABDCCDC5B41}" sibTransId="{538D890D-5973-4F9C-85A5-81F66C81BEA5}"/>
    <dgm:cxn modelId="{AE348663-1371-4E6E-9493-630F7B370A01}" type="presOf" srcId="{10BE5FC0-CA6C-4A78-8ABF-88E07915D3AE}" destId="{44F131D6-B38A-4DB9-A9CA-5BC9F7D05801}" srcOrd="0" destOrd="0" presId="urn:diagrams.loki3.com/BracketList"/>
    <dgm:cxn modelId="{D8ABA266-6CD0-4CA5-8C5B-6D6F81BEE2DD}" srcId="{50637C21-C220-409B-8CB8-6A9403ACD819}" destId="{FB08E2A1-9134-45E5-B397-37D25CB6F3AA}" srcOrd="0" destOrd="0" parTransId="{3B441ADF-B2E0-4F02-8978-E587724EDC53}" sibTransId="{BD7B2C57-BD42-44F0-AA52-8D7596CDD4A9}"/>
    <dgm:cxn modelId="{3629A66B-E141-4734-BFC0-8466F3893BAF}" type="presOf" srcId="{27206F16-39E8-4CA1-ABDB-B0BEB3CE76AF}" destId="{D44B88F4-433D-4093-8EF1-8764768C5990}" srcOrd="0" destOrd="0" presId="urn:diagrams.loki3.com/BracketList"/>
    <dgm:cxn modelId="{C8F3886C-B0A0-4DD4-8684-94CE9AE793D6}" srcId="{FE4C4D38-1641-43C6-925D-B8001B54CE32}" destId="{03FEBC15-D4EC-4A71-A8DB-0E2BF4C41BE1}" srcOrd="1" destOrd="0" parTransId="{5AF08DC4-4293-4938-9A49-51B4938A5891}" sibTransId="{FBFBB257-5735-4B42-806D-A5CAAEA12A23}"/>
    <dgm:cxn modelId="{614AA955-6DCF-4919-9DFE-9DF8D678387D}" srcId="{11EC5D24-DFC7-4625-AD11-8AC5A6520B48}" destId="{BE069272-F90C-4A79-8DEB-30E9F20CE06B}" srcOrd="0" destOrd="0" parTransId="{A97D5985-8057-4744-80E2-C3CC7D781E90}" sibTransId="{89F3041E-9691-4C1D-89E0-EE02D21C7329}"/>
    <dgm:cxn modelId="{03241356-013E-4E8F-9E90-84748BE5433F}" type="presOf" srcId="{FB08E2A1-9134-45E5-B397-37D25CB6F3AA}" destId="{44F131D6-B38A-4DB9-A9CA-5BC9F7D05801}" srcOrd="0" destOrd="2" presId="urn:diagrams.loki3.com/BracketList"/>
    <dgm:cxn modelId="{2F982F81-491A-48F0-A0B7-8FA419D42EAC}" srcId="{BE069272-F90C-4A79-8DEB-30E9F20CE06B}" destId="{50637C21-C220-409B-8CB8-6A9403ACD819}" srcOrd="1" destOrd="0" parTransId="{0639A203-2F7D-4F10-A134-DCC44EC488D2}" sibTransId="{6D7DD195-7B6F-426A-87D8-D3B352C06CD7}"/>
    <dgm:cxn modelId="{2DEC04AD-5B5F-4D65-AD54-B0CDFA0A7477}" type="presOf" srcId="{C9EC371C-5890-4DD6-B4D1-38AF3FC956F2}" destId="{EBAA641E-6EF9-4594-86DF-2339D5D4592D}" srcOrd="0" destOrd="0" presId="urn:diagrams.loki3.com/BracketList"/>
    <dgm:cxn modelId="{FCD9C1B1-EFCA-47FD-AF0D-8DE06EC97DB3}" type="presOf" srcId="{2EF30A29-2E8C-44E6-B9F0-29ADE28F9634}" destId="{3821D252-4E30-483C-AB2A-F58C67B1F272}" srcOrd="0" destOrd="0" presId="urn:diagrams.loki3.com/BracketList"/>
    <dgm:cxn modelId="{610DBBB6-58BF-469F-924F-7FFE60606F35}" type="presOf" srcId="{3646BFB3-9EF8-4422-87D7-C5783DE7501A}" destId="{D44B88F4-433D-4093-8EF1-8764768C5990}" srcOrd="0" destOrd="1" presId="urn:diagrams.loki3.com/BracketList"/>
    <dgm:cxn modelId="{F4BE8DB7-73A7-48F2-9623-29CA3D7F3C1F}" type="presOf" srcId="{11EC5D24-DFC7-4625-AD11-8AC5A6520B48}" destId="{AB06CA23-C4A5-4930-8622-D0954C64FF6D}" srcOrd="0" destOrd="0" presId="urn:diagrams.loki3.com/BracketList"/>
    <dgm:cxn modelId="{87E7D2B7-E303-4AEB-AA3C-19D7A2AC7A12}" type="presOf" srcId="{1ED2041D-D7A0-4F92-8AE1-DE47256CCE8C}" destId="{44F131D6-B38A-4DB9-A9CA-5BC9F7D05801}" srcOrd="0" destOrd="3" presId="urn:diagrams.loki3.com/BracketList"/>
    <dgm:cxn modelId="{545467B9-8545-476F-A51B-5A57F87FFC25}" type="presOf" srcId="{281895D4-98AA-4374-84CF-39C1F0934214}" destId="{8D1A5C87-9398-45D5-B014-9C0DE95196D8}" srcOrd="0" destOrd="0" presId="urn:diagrams.loki3.com/BracketList"/>
    <dgm:cxn modelId="{173A0EC9-C6BA-4FBD-B216-C35FA24E2200}" srcId="{2EF30A29-2E8C-44E6-B9F0-29ADE28F9634}" destId="{281895D4-98AA-4374-84CF-39C1F0934214}" srcOrd="0" destOrd="0" parTransId="{5E71AFB0-D658-4706-85E9-CA32CD78ADA8}" sibTransId="{F4870C10-FA1F-4ECE-B719-7360060376F7}"/>
    <dgm:cxn modelId="{CEE458C9-EE5F-4987-94AA-01818E655923}" type="presOf" srcId="{1303B1E5-0F21-4FD3-A754-7E58EF2C07C8}" destId="{EBAA641E-6EF9-4594-86DF-2339D5D4592D}" srcOrd="0" destOrd="2" presId="urn:diagrams.loki3.com/BracketList"/>
    <dgm:cxn modelId="{0247B7CE-42F4-439B-BB1F-043EE1E1DD61}" type="presOf" srcId="{FE4C4D38-1641-43C6-925D-B8001B54CE32}" destId="{7BAD9793-09D7-45F3-BF7A-3B1EB1177269}" srcOrd="0" destOrd="0" presId="urn:diagrams.loki3.com/BracketList"/>
    <dgm:cxn modelId="{A82CEBD0-AF9A-47DC-85F2-B691AF11E377}" srcId="{11EC5D24-DFC7-4625-AD11-8AC5A6520B48}" destId="{2EF30A29-2E8C-44E6-B9F0-29ADE28F9634}" srcOrd="2" destOrd="0" parTransId="{12D7FA93-709B-4EFA-B069-269CCF816232}" sibTransId="{29BDE7A6-A7F9-4950-A2A9-46DBEE4A91AB}"/>
    <dgm:cxn modelId="{2B91C4D4-71F2-46DD-90ED-3E97388B1202}" type="presOf" srcId="{624EF5B8-4556-461D-9394-631A5D8A5E96}" destId="{8D1A5C87-9398-45D5-B014-9C0DE95196D8}" srcOrd="0" destOrd="1" presId="urn:diagrams.loki3.com/BracketList"/>
    <dgm:cxn modelId="{822000DC-2810-4C12-9D22-F008349439E7}" srcId="{D6D1C5FF-93B1-440C-9D96-AA849D7BCA0F}" destId="{27206F16-39E8-4CA1-ABDB-B0BEB3CE76AF}" srcOrd="0" destOrd="0" parTransId="{FC2863FF-42E5-460F-868A-7EDFEDF4C37B}" sibTransId="{D42A31A8-99F8-4846-B2AA-0D728E676B8D}"/>
    <dgm:cxn modelId="{CCA02FEF-4985-419D-BF38-649814A3331F}" srcId="{FE4C4D38-1641-43C6-925D-B8001B54CE32}" destId="{1303B1E5-0F21-4FD3-A754-7E58EF2C07C8}" srcOrd="2" destOrd="0" parTransId="{A056B520-3B4A-40CE-816C-7222820AFF97}" sibTransId="{5B76ED6C-B855-4FCC-86D8-3DB29833189F}"/>
    <dgm:cxn modelId="{7D90BEFC-6DEB-48C8-8BAC-3EE9CDDB08B7}" srcId="{BE069272-F90C-4A79-8DEB-30E9F20CE06B}" destId="{10BE5FC0-CA6C-4A78-8ABF-88E07915D3AE}" srcOrd="0" destOrd="0" parTransId="{5E0DCEAD-6F28-4C24-8A3A-3287E8D6A5F5}" sibTransId="{C27B0128-E3F9-4D17-ACC2-B02815FE6BE5}"/>
    <dgm:cxn modelId="{6CACCFB8-EF43-4CBE-B898-4AA373144DF5}" type="presParOf" srcId="{AB06CA23-C4A5-4930-8622-D0954C64FF6D}" destId="{AD75E4F6-0142-48EA-BD8A-5A848B93F45F}" srcOrd="0" destOrd="0" presId="urn:diagrams.loki3.com/BracketList"/>
    <dgm:cxn modelId="{4A8DCFD8-C6C6-479D-9AB0-EB7028C6075A}" type="presParOf" srcId="{AD75E4F6-0142-48EA-BD8A-5A848B93F45F}" destId="{C9293C57-6899-4F55-B8CB-976D9134C191}" srcOrd="0" destOrd="0" presId="urn:diagrams.loki3.com/BracketList"/>
    <dgm:cxn modelId="{EF767F4A-2975-4D6D-9430-DBCD6079633A}" type="presParOf" srcId="{AD75E4F6-0142-48EA-BD8A-5A848B93F45F}" destId="{0429BC07-E502-4F76-8851-DDB85073532D}" srcOrd="1" destOrd="0" presId="urn:diagrams.loki3.com/BracketList"/>
    <dgm:cxn modelId="{8CA28C26-8407-482D-95F6-3F2F918BF485}" type="presParOf" srcId="{AD75E4F6-0142-48EA-BD8A-5A848B93F45F}" destId="{DD5DB0B7-BE66-41D8-8BC5-7EDA95D6D709}" srcOrd="2" destOrd="0" presId="urn:diagrams.loki3.com/BracketList"/>
    <dgm:cxn modelId="{259DBDFB-7B5E-4522-AB6A-16AC3CCEDE9B}" type="presParOf" srcId="{AD75E4F6-0142-48EA-BD8A-5A848B93F45F}" destId="{44F131D6-B38A-4DB9-A9CA-5BC9F7D05801}" srcOrd="3" destOrd="0" presId="urn:diagrams.loki3.com/BracketList"/>
    <dgm:cxn modelId="{D5AE7D66-54E8-4129-9DAC-621AB10F244D}" type="presParOf" srcId="{AB06CA23-C4A5-4930-8622-D0954C64FF6D}" destId="{77AFC0F9-513C-4A1D-8D3E-88186707EF2A}" srcOrd="1" destOrd="0" presId="urn:diagrams.loki3.com/BracketList"/>
    <dgm:cxn modelId="{6FC1BD1C-CA09-4F4F-A36D-5456952C9EE3}" type="presParOf" srcId="{AB06CA23-C4A5-4930-8622-D0954C64FF6D}" destId="{B9F56553-7193-451B-9711-9DE5CD4ECE7C}" srcOrd="2" destOrd="0" presId="urn:diagrams.loki3.com/BracketList"/>
    <dgm:cxn modelId="{011C0D87-4496-4447-A465-D1961A4A688C}" type="presParOf" srcId="{B9F56553-7193-451B-9711-9DE5CD4ECE7C}" destId="{81433994-B5AC-4AE6-9891-D38F5FED1D23}" srcOrd="0" destOrd="0" presId="urn:diagrams.loki3.com/BracketList"/>
    <dgm:cxn modelId="{67D351B7-1519-4783-A6CE-8AE1F6940B5C}" type="presParOf" srcId="{B9F56553-7193-451B-9711-9DE5CD4ECE7C}" destId="{8D89194F-C76A-4DA0-B2E5-D456FC141C8C}" srcOrd="1" destOrd="0" presId="urn:diagrams.loki3.com/BracketList"/>
    <dgm:cxn modelId="{5E649FE5-DEA7-4BF3-897F-256DB0D91D7B}" type="presParOf" srcId="{B9F56553-7193-451B-9711-9DE5CD4ECE7C}" destId="{85A30363-BDCC-4F21-AB9F-CC5CD005DBE5}" srcOrd="2" destOrd="0" presId="urn:diagrams.loki3.com/BracketList"/>
    <dgm:cxn modelId="{9AFFFCEA-E952-409C-A5FD-AFA57C996B42}" type="presParOf" srcId="{B9F56553-7193-451B-9711-9DE5CD4ECE7C}" destId="{D44B88F4-433D-4093-8EF1-8764768C5990}" srcOrd="3" destOrd="0" presId="urn:diagrams.loki3.com/BracketList"/>
    <dgm:cxn modelId="{A10526E3-894B-4C9A-A023-B56B2CFB199D}" type="presParOf" srcId="{AB06CA23-C4A5-4930-8622-D0954C64FF6D}" destId="{B5A4827C-B223-4EE6-AA12-BA0B08E88336}" srcOrd="3" destOrd="0" presId="urn:diagrams.loki3.com/BracketList"/>
    <dgm:cxn modelId="{4342C334-C7BB-4F2E-AD3A-6831E6AA2248}" type="presParOf" srcId="{AB06CA23-C4A5-4930-8622-D0954C64FF6D}" destId="{44E91EC7-32CF-456D-B8FF-2D84F74FEF5E}" srcOrd="4" destOrd="0" presId="urn:diagrams.loki3.com/BracketList"/>
    <dgm:cxn modelId="{71E0EF41-E71C-46D4-965A-752DC7C3DF30}" type="presParOf" srcId="{44E91EC7-32CF-456D-B8FF-2D84F74FEF5E}" destId="{3821D252-4E30-483C-AB2A-F58C67B1F272}" srcOrd="0" destOrd="0" presId="urn:diagrams.loki3.com/BracketList"/>
    <dgm:cxn modelId="{59EBE121-3FB3-4AEC-AB77-5876E6802DAE}" type="presParOf" srcId="{44E91EC7-32CF-456D-B8FF-2D84F74FEF5E}" destId="{95865779-E186-4547-9ADA-7538F1F551B6}" srcOrd="1" destOrd="0" presId="urn:diagrams.loki3.com/BracketList"/>
    <dgm:cxn modelId="{00E99C4E-0D63-4184-9C8A-48BF1AF93577}" type="presParOf" srcId="{44E91EC7-32CF-456D-B8FF-2D84F74FEF5E}" destId="{7D90D3D3-7CD7-4A20-AE68-B0932652FD4B}" srcOrd="2" destOrd="0" presId="urn:diagrams.loki3.com/BracketList"/>
    <dgm:cxn modelId="{479D54A6-F920-4D30-B7FC-5500A12512BC}" type="presParOf" srcId="{44E91EC7-32CF-456D-B8FF-2D84F74FEF5E}" destId="{8D1A5C87-9398-45D5-B014-9C0DE95196D8}" srcOrd="3" destOrd="0" presId="urn:diagrams.loki3.com/BracketList"/>
    <dgm:cxn modelId="{A82336F5-56BB-4FE9-A23A-4F5F512F856F}" type="presParOf" srcId="{AB06CA23-C4A5-4930-8622-D0954C64FF6D}" destId="{2828D077-9383-4E5D-97BE-7C51ACE52888}" srcOrd="5" destOrd="0" presId="urn:diagrams.loki3.com/BracketList"/>
    <dgm:cxn modelId="{F6BF3878-6FAA-419F-8405-A5D8C2B94E82}" type="presParOf" srcId="{AB06CA23-C4A5-4930-8622-D0954C64FF6D}" destId="{052199A7-9F4C-4792-886C-E6B506097EEF}" srcOrd="6" destOrd="0" presId="urn:diagrams.loki3.com/BracketList"/>
    <dgm:cxn modelId="{57629C36-798E-4F32-BA32-D2AD47FAA3F8}" type="presParOf" srcId="{052199A7-9F4C-4792-886C-E6B506097EEF}" destId="{7BAD9793-09D7-45F3-BF7A-3B1EB1177269}" srcOrd="0" destOrd="0" presId="urn:diagrams.loki3.com/BracketList"/>
    <dgm:cxn modelId="{7AC3DFBF-805B-49D9-9A5F-C773CAD62668}" type="presParOf" srcId="{052199A7-9F4C-4792-886C-E6B506097EEF}" destId="{65B32145-F0A1-406A-A01B-20FE83363D45}" srcOrd="1" destOrd="0" presId="urn:diagrams.loki3.com/BracketList"/>
    <dgm:cxn modelId="{A62805AA-F3CA-4D36-8D5F-149564B95AFD}" type="presParOf" srcId="{052199A7-9F4C-4792-886C-E6B506097EEF}" destId="{AB4E64ED-274C-4D10-B5B5-378BF466899B}" srcOrd="2" destOrd="0" presId="urn:diagrams.loki3.com/BracketList"/>
    <dgm:cxn modelId="{73CCB96E-6151-46B5-88F5-8DFEE3488E3A}" type="presParOf" srcId="{052199A7-9F4C-4792-886C-E6B506097EEF}" destId="{EBAA641E-6EF9-4594-86DF-2339D5D4592D}" srcOrd="3" destOrd="0" presId="urn:diagrams.loki3.com/Bracke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1EC5D24-DFC7-4625-AD11-8AC5A6520B48}" type="doc">
      <dgm:prSet loTypeId="urn:microsoft.com/office/officeart/2005/8/layout/hList1" loCatId="list" qsTypeId="urn:microsoft.com/office/officeart/2005/8/quickstyle/simple1" qsCatId="simple" csTypeId="urn:microsoft.com/office/officeart/2005/8/colors/accent1_2" csCatId="accent1" phldr="1"/>
      <dgm:spPr/>
    </dgm:pt>
    <dgm:pt modelId="{BE069272-F90C-4A79-8DEB-30E9F20CE06B}">
      <dgm:prSet phldrT="[Text]"/>
      <dgm:spPr>
        <a:solidFill>
          <a:schemeClr val="accent3"/>
        </a:solidFill>
        <a:ln>
          <a:noFill/>
        </a:ln>
      </dgm:spPr>
      <dgm:t>
        <a:bodyPr/>
        <a:lstStyle/>
        <a:p>
          <a:r>
            <a:rPr lang="en-US" dirty="0">
              <a:solidFill>
                <a:schemeClr val="accent6">
                  <a:lumMod val="50000"/>
                </a:schemeClr>
              </a:solidFill>
              <a:latin typeface="+mj-lt"/>
            </a:rPr>
            <a:t>School Improvement Model Walk-Through</a:t>
          </a:r>
        </a:p>
      </dgm:t>
      <dgm:extLst>
        <a:ext uri="{E40237B7-FDA0-4F09-8148-C483321AD2D9}">
          <dgm14:cNvPr xmlns:dgm14="http://schemas.microsoft.com/office/drawing/2010/diagram" id="0" name="" descr="School Improvement Model Walk-Through&#10; 10 minutes &#10; Provide an overview of the School Improvement Model by defining each component moving left to right across the document.&#10;  Slides and hard copy of the model available.&#10;Current State Activity&#10; 35 minutes&#10; Utilizing the Radar Graph Template, ask each DLT to rate themselves on each structure/lead indicator based on their current state of implementation.&#10;  Slides and template available.&#10;Guided Reflective Questions&#10; 75 minutes&#10; Facilitate the Guided Reflective Questions.&#10;  Slides and hard copies available.&#10;"/>
        </a:ext>
      </dgm:extLst>
    </dgm:pt>
    <dgm:pt modelId="{A97D5985-8057-4744-80E2-C3CC7D781E90}" type="parTrans" cxnId="{614AA955-6DCF-4919-9DFE-9DF8D678387D}">
      <dgm:prSet/>
      <dgm:spPr/>
      <dgm:t>
        <a:bodyPr/>
        <a:lstStyle/>
        <a:p>
          <a:endParaRPr lang="en-US"/>
        </a:p>
      </dgm:t>
    </dgm:pt>
    <dgm:pt modelId="{89F3041E-9691-4C1D-89E0-EE02D21C7329}" type="sibTrans" cxnId="{614AA955-6DCF-4919-9DFE-9DF8D678387D}">
      <dgm:prSet/>
      <dgm:spPr/>
      <dgm:t>
        <a:bodyPr/>
        <a:lstStyle/>
        <a:p>
          <a:endParaRPr lang="en-US"/>
        </a:p>
      </dgm:t>
    </dgm:pt>
    <dgm:pt modelId="{DE10A673-F8E4-4594-B62A-C46C837943B7}">
      <dgm:prSet/>
      <dgm:spPr>
        <a:solidFill>
          <a:schemeClr val="accent3">
            <a:lumMod val="20000"/>
            <a:lumOff val="80000"/>
            <a:alpha val="90000"/>
          </a:schemeClr>
        </a:solidFill>
        <a:ln>
          <a:noFill/>
        </a:ln>
      </dgm:spPr>
      <dgm:t>
        <a:bodyPr/>
        <a:lstStyle/>
        <a:p>
          <a:pPr marL="0" indent="0">
            <a:lnSpc>
              <a:spcPct val="100000"/>
            </a:lnSpc>
            <a:spcBef>
              <a:spcPct val="0"/>
            </a:spcBef>
            <a:spcAft>
              <a:spcPct val="15000"/>
            </a:spcAft>
            <a:buNone/>
          </a:pPr>
          <a:r>
            <a:rPr lang="en-US" dirty="0">
              <a:latin typeface="+mj-lt"/>
            </a:rPr>
            <a:t>10 minutes </a:t>
          </a:r>
        </a:p>
      </dgm:t>
      <dgm:extLst>
        <a:ext uri="{E40237B7-FDA0-4F09-8148-C483321AD2D9}">
          <dgm14:cNvPr xmlns:dgm14="http://schemas.microsoft.com/office/drawing/2010/diagram" id="0" name="" descr="School Improvement Model Walk-Through&#10; 10 minutes &#10; Provide an overview of the School Improvement Model by defining each component moving left to right across the document.&#10;  Slides and hard copy of the model available.&#10;Current State Activity&#10; 35 minutes&#10; Utilizing the Radar Graph Template, ask each DLT to rate themselves on each structure/lead indicator based on their current state of implementation.&#10;  Slides and template available.&#10;Guided Reflective Questions&#10; 75 minutes&#10; Facilitate the Guided Reflective Questions.&#10;  Slides and hard copies available.&#10;"/>
        </a:ext>
      </dgm:extLst>
    </dgm:pt>
    <dgm:pt modelId="{6D81BBAF-EA28-496A-B72E-11FD1335D2C0}" type="parTrans" cxnId="{A4B9F2DD-F060-47B7-885F-DA8F79B13F36}">
      <dgm:prSet/>
      <dgm:spPr/>
      <dgm:t>
        <a:bodyPr/>
        <a:lstStyle/>
        <a:p>
          <a:endParaRPr lang="en-US"/>
        </a:p>
      </dgm:t>
    </dgm:pt>
    <dgm:pt modelId="{B0BBFE34-2FBB-4122-A339-132DF1C6CAC9}" type="sibTrans" cxnId="{A4B9F2DD-F060-47B7-885F-DA8F79B13F36}">
      <dgm:prSet/>
      <dgm:spPr/>
      <dgm:t>
        <a:bodyPr/>
        <a:lstStyle/>
        <a:p>
          <a:endParaRPr lang="en-US"/>
        </a:p>
      </dgm:t>
    </dgm:pt>
    <dgm:pt modelId="{3281D726-0B0C-46DB-82EB-AAE76FCBA431}">
      <dgm:prSet/>
      <dgm:spPr>
        <a:solidFill>
          <a:schemeClr val="accent3">
            <a:lumMod val="20000"/>
            <a:lumOff val="80000"/>
            <a:alpha val="90000"/>
          </a:schemeClr>
        </a:solidFill>
        <a:ln>
          <a:noFill/>
        </a:ln>
      </dgm:spPr>
      <dgm:t>
        <a:bodyPr/>
        <a:lstStyle/>
        <a:p>
          <a:pPr marL="0" indent="0">
            <a:lnSpc>
              <a:spcPct val="100000"/>
            </a:lnSpc>
            <a:spcBef>
              <a:spcPct val="0"/>
            </a:spcBef>
            <a:spcAft>
              <a:spcPts val="1200"/>
            </a:spcAft>
            <a:buNone/>
          </a:pPr>
          <a:r>
            <a:rPr lang="en-US" dirty="0"/>
            <a:t>Provide an overview of the </a:t>
          </a:r>
          <a:r>
            <a:rPr lang="en-US" dirty="0">
              <a:latin typeface="+mj-lt"/>
            </a:rPr>
            <a:t>School Improvement Model </a:t>
          </a:r>
          <a:r>
            <a:rPr lang="en-US" dirty="0"/>
            <a:t>by defining each component moving left to right across the document.</a:t>
          </a:r>
        </a:p>
      </dgm:t>
    </dgm:pt>
    <dgm:pt modelId="{12EA7C3E-392D-4488-A3AF-351A6CACABC3}" type="parTrans" cxnId="{3E47FF3E-D3D9-4B70-B002-C579E99720C7}">
      <dgm:prSet/>
      <dgm:spPr/>
      <dgm:t>
        <a:bodyPr/>
        <a:lstStyle/>
        <a:p>
          <a:endParaRPr lang="en-US"/>
        </a:p>
      </dgm:t>
    </dgm:pt>
    <dgm:pt modelId="{6B4657AA-C956-4393-88C7-CF516B19BF63}" type="sibTrans" cxnId="{3E47FF3E-D3D9-4B70-B002-C579E99720C7}">
      <dgm:prSet/>
      <dgm:spPr/>
      <dgm:t>
        <a:bodyPr/>
        <a:lstStyle/>
        <a:p>
          <a:endParaRPr lang="en-US"/>
        </a:p>
      </dgm:t>
    </dgm:pt>
    <dgm:pt modelId="{6C5809F3-E0A7-4241-9A1B-53F601CE4E89}">
      <dgm:prSet/>
      <dgm:spPr>
        <a:solidFill>
          <a:schemeClr val="accent3">
            <a:lumMod val="20000"/>
            <a:lumOff val="80000"/>
            <a:alpha val="90000"/>
          </a:schemeClr>
        </a:solidFill>
        <a:ln>
          <a:noFill/>
        </a:ln>
      </dgm:spPr>
      <dgm:t>
        <a:bodyPr/>
        <a:lstStyle/>
        <a:p>
          <a:pPr marL="457200" indent="-182880">
            <a:lnSpc>
              <a:spcPct val="100000"/>
            </a:lnSpc>
            <a:spcBef>
              <a:spcPts val="1800"/>
            </a:spcBef>
            <a:spcAft>
              <a:spcPct val="15000"/>
            </a:spcAft>
          </a:pPr>
          <a:r>
            <a:rPr lang="en-US" dirty="0"/>
            <a:t>Slides and hard copy of the model available.</a:t>
          </a:r>
        </a:p>
      </dgm:t>
    </dgm:pt>
    <dgm:pt modelId="{40B3B36C-65A8-44A8-9DAB-FC3431C55D96}" type="parTrans" cxnId="{057384DB-460A-4DB9-9ACE-926465729860}">
      <dgm:prSet/>
      <dgm:spPr/>
      <dgm:t>
        <a:bodyPr/>
        <a:lstStyle/>
        <a:p>
          <a:endParaRPr lang="en-US"/>
        </a:p>
      </dgm:t>
    </dgm:pt>
    <dgm:pt modelId="{0DEBD72C-5D1B-492B-94C6-9C66F2B383FD}" type="sibTrans" cxnId="{057384DB-460A-4DB9-9ACE-926465729860}">
      <dgm:prSet/>
      <dgm:spPr/>
      <dgm:t>
        <a:bodyPr/>
        <a:lstStyle/>
        <a:p>
          <a:endParaRPr lang="en-US"/>
        </a:p>
      </dgm:t>
    </dgm:pt>
    <dgm:pt modelId="{CA65DBAB-2FAE-4CCB-94B8-404684F447EB}">
      <dgm:prSet/>
      <dgm:spPr>
        <a:solidFill>
          <a:schemeClr val="accent1"/>
        </a:solidFill>
        <a:ln>
          <a:noFill/>
        </a:ln>
      </dgm:spPr>
      <dgm:t>
        <a:bodyPr/>
        <a:lstStyle/>
        <a:p>
          <a:r>
            <a:rPr lang="en-US" dirty="0">
              <a:latin typeface="+mj-lt"/>
            </a:rPr>
            <a:t>Current State Cross-system Collaboration</a:t>
          </a:r>
        </a:p>
      </dgm:t>
      <dgm:extLst>
        <a:ext uri="{E40237B7-FDA0-4F09-8148-C483321AD2D9}">
          <dgm14:cNvPr xmlns:dgm14="http://schemas.microsoft.com/office/drawing/2010/diagram" id="0" name="" descr="School Improvement Model Walk-Through&#10; 10 minutes &#10; Provide an overview of the School Improvement Model by defining each component moving left to right across the document.&#10;  Slides and hard copy of the model available.&#10;Current State Activity&#10; 35 minutes&#10; Utilizing the Radar Graph Template, ask each DLT to rate themselves on each structure/lead indicator based on their current state of implementation.&#10;  Slides and template available.&#10;Guided Reflective Questions&#10; 75 minutes&#10; Facilitate the Guided Reflective Questions.&#10;  Slides and hard copies available.&#10;"/>
        </a:ext>
      </dgm:extLst>
    </dgm:pt>
    <dgm:pt modelId="{F9AC2AFF-62E5-4CC4-B611-ED04DAC4E43C}" type="parTrans" cxnId="{3D4E7798-23BD-4F0D-A2CD-11A4EB8D2B14}">
      <dgm:prSet/>
      <dgm:spPr/>
      <dgm:t>
        <a:bodyPr/>
        <a:lstStyle/>
        <a:p>
          <a:endParaRPr lang="en-US"/>
        </a:p>
      </dgm:t>
    </dgm:pt>
    <dgm:pt modelId="{5C03E061-E430-4970-864A-CC33F1DE2393}" type="sibTrans" cxnId="{3D4E7798-23BD-4F0D-A2CD-11A4EB8D2B14}">
      <dgm:prSet/>
      <dgm:spPr/>
      <dgm:t>
        <a:bodyPr/>
        <a:lstStyle/>
        <a:p>
          <a:endParaRPr lang="en-US"/>
        </a:p>
      </dgm:t>
    </dgm:pt>
    <dgm:pt modelId="{C768D077-1DFE-42E5-896E-73A761B22B1B}">
      <dgm:prSet/>
      <dgm:spPr>
        <a:solidFill>
          <a:schemeClr val="accent1">
            <a:tint val="40000"/>
            <a:hueOff val="0"/>
            <a:satOff val="0"/>
            <a:lumOff val="0"/>
            <a:alpha val="25000"/>
          </a:schemeClr>
        </a:solidFill>
        <a:ln>
          <a:noFill/>
        </a:ln>
      </dgm:spPr>
      <dgm:t>
        <a:bodyPr/>
        <a:lstStyle/>
        <a:p>
          <a:pPr marL="0" indent="0">
            <a:lnSpc>
              <a:spcPct val="100000"/>
            </a:lnSpc>
            <a:spcAft>
              <a:spcPct val="15000"/>
            </a:spcAft>
            <a:buNone/>
          </a:pPr>
          <a:r>
            <a:rPr lang="en-US" dirty="0">
              <a:latin typeface="+mj-lt"/>
            </a:rPr>
            <a:t>45 minutes</a:t>
          </a:r>
        </a:p>
      </dgm:t>
      <dgm:extLst>
        <a:ext uri="{E40237B7-FDA0-4F09-8148-C483321AD2D9}">
          <dgm14:cNvPr xmlns:dgm14="http://schemas.microsoft.com/office/drawing/2010/diagram" id="0" name="" descr="School Improvement Model Walk-Through&#10; 10 minutes &#10; Provide an overview of the School Improvement Model by defining each component moving left to right across the document.&#10;  Slides and hard copy of the model available.&#10;Current State Activity&#10; 35 minutes&#10; Utilizing the Radar Graph Template, ask each DLT to rate themselves on each structure/lead indicator based on their current state of implementation.&#10;  Slides and template available.&#10;Guided Reflective Questions&#10; 75 minutes&#10; Facilitate the Guided Reflective Questions.&#10;  Slides and hard copies available.&#10;"/>
        </a:ext>
      </dgm:extLst>
    </dgm:pt>
    <dgm:pt modelId="{B8DE9E01-90F6-467F-9BCF-9BF4C5731628}" type="parTrans" cxnId="{3447C1B8-6B3D-40A7-B6C5-62B2C7F2FBA4}">
      <dgm:prSet/>
      <dgm:spPr/>
      <dgm:t>
        <a:bodyPr/>
        <a:lstStyle/>
        <a:p>
          <a:endParaRPr lang="en-US"/>
        </a:p>
      </dgm:t>
    </dgm:pt>
    <dgm:pt modelId="{F1AA3E03-C8DE-4ABC-8A66-FB567556EE44}" type="sibTrans" cxnId="{3447C1B8-6B3D-40A7-B6C5-62B2C7F2FBA4}">
      <dgm:prSet/>
      <dgm:spPr/>
      <dgm:t>
        <a:bodyPr/>
        <a:lstStyle/>
        <a:p>
          <a:endParaRPr lang="en-US"/>
        </a:p>
      </dgm:t>
    </dgm:pt>
    <dgm:pt modelId="{AC729500-EC15-4F71-BB9A-6786D74F5343}">
      <dgm:prSet/>
      <dgm:spPr>
        <a:solidFill>
          <a:schemeClr val="accent4"/>
        </a:solidFill>
        <a:ln>
          <a:noFill/>
        </a:ln>
      </dgm:spPr>
      <dgm:t>
        <a:bodyPr/>
        <a:lstStyle/>
        <a:p>
          <a:r>
            <a:rPr lang="en-US" dirty="0">
              <a:solidFill>
                <a:schemeClr val="bg1"/>
              </a:solidFill>
              <a:latin typeface="+mj-lt"/>
            </a:rPr>
            <a:t>Guided Reflective Questions/Current State Activity</a:t>
          </a:r>
        </a:p>
      </dgm:t>
      <dgm:extLst>
        <a:ext uri="{E40237B7-FDA0-4F09-8148-C483321AD2D9}">
          <dgm14:cNvPr xmlns:dgm14="http://schemas.microsoft.com/office/drawing/2010/diagram" id="0" name="" descr="School Improvement Model Walk-Through&#10; 10 minutes &#10; Provide an overview of the School Improvement Model by defining each component moving left to right across the document.&#10;  Slides and hard copy of the model available.&#10;Current State Activity&#10; 35 minutes&#10; Utilizing the Radar Graph Template, ask each DLT to rate themselves on each structure/lead indicator based on their current state of implementation.&#10;  Slides and template available.&#10;Guided Reflective Questions&#10; 75 minutes&#10; Facilitate the Guided Reflective Questions.&#10;  Slides and hard copies available.&#10;"/>
        </a:ext>
      </dgm:extLst>
    </dgm:pt>
    <dgm:pt modelId="{9FC4EA32-1210-4644-A6CA-51131BA2726E}" type="parTrans" cxnId="{9932CEA3-6A69-42B5-84EE-781F18C686F1}">
      <dgm:prSet/>
      <dgm:spPr/>
      <dgm:t>
        <a:bodyPr/>
        <a:lstStyle/>
        <a:p>
          <a:endParaRPr lang="en-US"/>
        </a:p>
      </dgm:t>
    </dgm:pt>
    <dgm:pt modelId="{C8FFDEC6-8309-4533-8B4D-C80EC781CF0A}" type="sibTrans" cxnId="{9932CEA3-6A69-42B5-84EE-781F18C686F1}">
      <dgm:prSet/>
      <dgm:spPr/>
      <dgm:t>
        <a:bodyPr/>
        <a:lstStyle/>
        <a:p>
          <a:endParaRPr lang="en-US"/>
        </a:p>
      </dgm:t>
    </dgm:pt>
    <dgm:pt modelId="{0DEA0811-8FBB-4817-91D3-B821655853AF}">
      <dgm:prSet/>
      <dgm:spPr>
        <a:solidFill>
          <a:schemeClr val="accent4">
            <a:alpha val="7000"/>
          </a:schemeClr>
        </a:solidFill>
        <a:ln>
          <a:noFill/>
        </a:ln>
      </dgm:spPr>
      <dgm:t>
        <a:bodyPr/>
        <a:lstStyle/>
        <a:p>
          <a:pPr marL="0" indent="0">
            <a:lnSpc>
              <a:spcPct val="100000"/>
            </a:lnSpc>
            <a:spcAft>
              <a:spcPct val="15000"/>
            </a:spcAft>
            <a:buNone/>
          </a:pPr>
          <a:r>
            <a:rPr lang="en-US" dirty="0">
              <a:latin typeface="+mj-lt"/>
            </a:rPr>
            <a:t>50 minutes</a:t>
          </a:r>
        </a:p>
      </dgm:t>
      <dgm:extLst>
        <a:ext uri="{E40237B7-FDA0-4F09-8148-C483321AD2D9}">
          <dgm14:cNvPr xmlns:dgm14="http://schemas.microsoft.com/office/drawing/2010/diagram" id="0" name="" descr="School Improvement Model Walk-Through&#10; 10 minutes &#10; Provide an overview of the School Improvement Model by defining each component moving left to right across the document.&#10;  Slides and hard copy of the model available.&#10;Current State Activity&#10; 35 minutes&#10; Utilizing the Radar Graph Template, ask each DLT to rate themselves on each structure/lead indicator based on their current state of implementation.&#10;  Slides and template available.&#10;Guided Reflective Questions&#10; 75 minutes&#10; Facilitate the Guided Reflective Questions.&#10;  Slides and hard copies available.&#10;"/>
        </a:ext>
      </dgm:extLst>
    </dgm:pt>
    <dgm:pt modelId="{B7993F23-79CE-4BDE-8B3F-EFAD5BFA2A8A}" type="sibTrans" cxnId="{8874A0E4-F535-42C8-AC91-824792A12B76}">
      <dgm:prSet/>
      <dgm:spPr/>
      <dgm:t>
        <a:bodyPr/>
        <a:lstStyle/>
        <a:p>
          <a:endParaRPr lang="en-US"/>
        </a:p>
      </dgm:t>
    </dgm:pt>
    <dgm:pt modelId="{7C90C00A-0C17-41D1-8501-5AB9B5F5E3A9}" type="parTrans" cxnId="{8874A0E4-F535-42C8-AC91-824792A12B76}">
      <dgm:prSet/>
      <dgm:spPr/>
      <dgm:t>
        <a:bodyPr/>
        <a:lstStyle/>
        <a:p>
          <a:endParaRPr lang="en-US"/>
        </a:p>
      </dgm:t>
    </dgm:pt>
    <dgm:pt modelId="{4439A21F-49CD-49CA-AD2D-3CEA4732EE30}">
      <dgm:prSet/>
      <dgm:spPr>
        <a:solidFill>
          <a:schemeClr val="accent4">
            <a:alpha val="7000"/>
          </a:schemeClr>
        </a:solidFill>
        <a:ln>
          <a:noFill/>
        </a:ln>
      </dgm:spPr>
      <dgm:t>
        <a:bodyPr/>
        <a:lstStyle/>
        <a:p>
          <a:pPr marL="0" indent="0">
            <a:lnSpc>
              <a:spcPct val="100000"/>
            </a:lnSpc>
            <a:spcAft>
              <a:spcPts val="1200"/>
            </a:spcAft>
            <a:buFont typeface="Arial" panose="020B0604020202020204" pitchFamily="34" charset="0"/>
            <a:buNone/>
          </a:pPr>
          <a:r>
            <a:rPr lang="en-US" dirty="0"/>
            <a:t>DLT’s review initial thoughts on the </a:t>
          </a:r>
          <a:r>
            <a:rPr lang="en-US" dirty="0">
              <a:latin typeface="+mj-lt"/>
            </a:rPr>
            <a:t>Guided Reflective Questions (</a:t>
          </a:r>
          <a:r>
            <a:rPr lang="en-US" dirty="0"/>
            <a:t>hard copies available).</a:t>
          </a:r>
        </a:p>
      </dgm:t>
    </dgm:pt>
    <dgm:pt modelId="{F487B142-6734-404A-9908-E992F2353915}" type="sibTrans" cxnId="{D78FDFDE-54A7-4C41-9B1B-D88D476E3DE4}">
      <dgm:prSet/>
      <dgm:spPr/>
      <dgm:t>
        <a:bodyPr/>
        <a:lstStyle/>
        <a:p>
          <a:endParaRPr lang="en-US"/>
        </a:p>
      </dgm:t>
    </dgm:pt>
    <dgm:pt modelId="{8669CA2E-1C55-4562-8116-DB9517DB2201}" type="parTrans" cxnId="{D78FDFDE-54A7-4C41-9B1B-D88D476E3DE4}">
      <dgm:prSet/>
      <dgm:spPr/>
      <dgm:t>
        <a:bodyPr/>
        <a:lstStyle/>
        <a:p>
          <a:endParaRPr lang="en-US"/>
        </a:p>
      </dgm:t>
    </dgm:pt>
    <dgm:pt modelId="{12E1BF82-6D1A-445E-BF76-0275504A3926}">
      <dgm:prSet/>
      <dgm:spPr>
        <a:solidFill>
          <a:schemeClr val="accent4">
            <a:alpha val="7000"/>
          </a:schemeClr>
        </a:solidFill>
        <a:ln>
          <a:noFill/>
        </a:ln>
      </dgm:spPr>
      <dgm:t>
        <a:bodyPr/>
        <a:lstStyle/>
        <a:p>
          <a:pPr marL="0" indent="0">
            <a:lnSpc>
              <a:spcPct val="100000"/>
            </a:lnSpc>
            <a:spcAft>
              <a:spcPts val="1200"/>
            </a:spcAft>
            <a:buFont typeface="Arial" panose="020B0604020202020204" pitchFamily="34" charset="0"/>
            <a:buNone/>
          </a:pPr>
          <a:r>
            <a:rPr lang="en-US" dirty="0"/>
            <a:t>Individual DLT members complete evaluation of current state of structures/lead indicators (radar graph hard copy)</a:t>
          </a:r>
        </a:p>
      </dgm:t>
    </dgm:pt>
    <dgm:pt modelId="{89896896-39CA-418E-9979-1ED8E0ECAE54}" type="sibTrans" cxnId="{73004DD1-7199-4F71-BB5F-BF690650B911}">
      <dgm:prSet/>
      <dgm:spPr/>
      <dgm:t>
        <a:bodyPr/>
        <a:lstStyle/>
        <a:p>
          <a:endParaRPr lang="en-US"/>
        </a:p>
      </dgm:t>
    </dgm:pt>
    <dgm:pt modelId="{6CEF6576-9564-4539-87B8-069F7B402F4E}" type="parTrans" cxnId="{73004DD1-7199-4F71-BB5F-BF690650B911}">
      <dgm:prSet/>
      <dgm:spPr/>
      <dgm:t>
        <a:bodyPr/>
        <a:lstStyle/>
        <a:p>
          <a:endParaRPr lang="en-US"/>
        </a:p>
      </dgm:t>
    </dgm:pt>
    <dgm:pt modelId="{DE7BC5AC-A2F7-479F-8BCD-01040CDCDA42}">
      <dgm:prSet/>
      <dgm:spPr>
        <a:solidFill>
          <a:schemeClr val="accent4">
            <a:alpha val="7000"/>
          </a:schemeClr>
        </a:solidFill>
        <a:ln>
          <a:noFill/>
        </a:ln>
      </dgm:spPr>
      <dgm:t>
        <a:bodyPr/>
        <a:lstStyle/>
        <a:p>
          <a:pPr marL="0" indent="0">
            <a:lnSpc>
              <a:spcPct val="100000"/>
            </a:lnSpc>
            <a:spcAft>
              <a:spcPts val="1200"/>
            </a:spcAft>
            <a:buFont typeface="Arial" panose="020B0604020202020204" pitchFamily="34" charset="0"/>
            <a:buNone/>
          </a:pPr>
          <a:r>
            <a:rPr lang="en-US" dirty="0"/>
            <a:t>Whole DLT reaches consensus on evaluation of structures/lead indicators (radar graph hard copy)</a:t>
          </a:r>
        </a:p>
      </dgm:t>
    </dgm:pt>
    <dgm:pt modelId="{EE3A9B5E-9B68-4D9E-ADEF-019907724301}" type="sibTrans" cxnId="{0B501E43-A0C6-4723-969C-40C1D54D451A}">
      <dgm:prSet/>
      <dgm:spPr/>
      <dgm:t>
        <a:bodyPr/>
        <a:lstStyle/>
        <a:p>
          <a:endParaRPr lang="en-US"/>
        </a:p>
      </dgm:t>
    </dgm:pt>
    <dgm:pt modelId="{9177F9FE-9429-45B6-813C-C64B887B66E4}" type="parTrans" cxnId="{0B501E43-A0C6-4723-969C-40C1D54D451A}">
      <dgm:prSet/>
      <dgm:spPr/>
      <dgm:t>
        <a:bodyPr/>
        <a:lstStyle/>
        <a:p>
          <a:endParaRPr lang="en-US"/>
        </a:p>
      </dgm:t>
    </dgm:pt>
    <dgm:pt modelId="{F90F843D-7007-4FB6-A95E-6CAA98188432}">
      <dgm:prSet/>
      <dgm:spPr>
        <a:solidFill>
          <a:schemeClr val="accent4">
            <a:alpha val="7000"/>
          </a:schemeClr>
        </a:solidFill>
        <a:ln>
          <a:noFill/>
        </a:ln>
      </dgm:spPr>
      <dgm:t>
        <a:bodyPr/>
        <a:lstStyle/>
        <a:p>
          <a:pPr marL="0" indent="0">
            <a:lnSpc>
              <a:spcPct val="100000"/>
            </a:lnSpc>
            <a:spcAft>
              <a:spcPts val="1200"/>
            </a:spcAft>
            <a:buFont typeface="Arial" panose="020B0604020202020204" pitchFamily="34" charset="0"/>
            <a:buChar char="•"/>
          </a:pPr>
          <a:r>
            <a:rPr lang="en-US" dirty="0"/>
            <a:t>	Slides and hard copy of radar graph available</a:t>
          </a:r>
        </a:p>
      </dgm:t>
    </dgm:pt>
    <dgm:pt modelId="{C316E7FD-46E2-44CC-B422-2C9132C8A2B2}" type="sibTrans" cxnId="{B990395F-4510-429D-9390-435F7B50B9DA}">
      <dgm:prSet/>
      <dgm:spPr/>
      <dgm:t>
        <a:bodyPr/>
        <a:lstStyle/>
        <a:p>
          <a:endParaRPr lang="en-US"/>
        </a:p>
      </dgm:t>
    </dgm:pt>
    <dgm:pt modelId="{F10B20F6-C1BA-48CA-BF2A-94CE19A81BDE}" type="parTrans" cxnId="{B990395F-4510-429D-9390-435F7B50B9DA}">
      <dgm:prSet/>
      <dgm:spPr/>
      <dgm:t>
        <a:bodyPr/>
        <a:lstStyle/>
        <a:p>
          <a:endParaRPr lang="en-US"/>
        </a:p>
      </dgm:t>
    </dgm:pt>
    <dgm:pt modelId="{7993F5C9-8FB1-4058-B4E0-E8CF07C7E5E8}">
      <dgm:prSet/>
      <dgm:spPr>
        <a:solidFill>
          <a:schemeClr val="accent1">
            <a:tint val="40000"/>
            <a:hueOff val="0"/>
            <a:satOff val="0"/>
            <a:lumOff val="0"/>
            <a:alpha val="25000"/>
          </a:schemeClr>
        </a:solidFill>
        <a:ln>
          <a:noFill/>
        </a:ln>
      </dgm:spPr>
      <dgm:t>
        <a:bodyPr/>
        <a:lstStyle/>
        <a:p>
          <a:pPr marL="0" indent="0">
            <a:lnSpc>
              <a:spcPct val="100000"/>
            </a:lnSpc>
            <a:spcAft>
              <a:spcPct val="15000"/>
            </a:spcAft>
            <a:buNone/>
          </a:pPr>
          <a:endParaRPr lang="en-US" dirty="0">
            <a:latin typeface="+mj-lt"/>
          </a:endParaRPr>
        </a:p>
      </dgm:t>
    </dgm:pt>
    <dgm:pt modelId="{6E9130AE-901E-4081-A4F2-6D49763D9E4B}" type="parTrans" cxnId="{A23A4912-C689-4226-83A7-1A18FC23C36F}">
      <dgm:prSet/>
      <dgm:spPr/>
    </dgm:pt>
    <dgm:pt modelId="{C8DEDA78-1807-40AF-B7CF-C3810DFD467C}" type="sibTrans" cxnId="{A23A4912-C689-4226-83A7-1A18FC23C36F}">
      <dgm:prSet/>
      <dgm:spPr/>
    </dgm:pt>
    <dgm:pt modelId="{02B84253-BD8D-4285-8BD1-76043BD948C8}">
      <dgm:prSet/>
      <dgm:spPr>
        <a:solidFill>
          <a:schemeClr val="accent1">
            <a:tint val="40000"/>
            <a:hueOff val="0"/>
            <a:satOff val="0"/>
            <a:lumOff val="0"/>
            <a:alpha val="25000"/>
          </a:schemeClr>
        </a:solidFill>
        <a:ln>
          <a:noFill/>
        </a:ln>
      </dgm:spPr>
      <dgm:t>
        <a:bodyPr/>
        <a:lstStyle/>
        <a:p>
          <a:pPr marL="0" indent="0">
            <a:lnSpc>
              <a:spcPct val="100000"/>
            </a:lnSpc>
            <a:spcAft>
              <a:spcPct val="15000"/>
            </a:spcAft>
            <a:buNone/>
          </a:pPr>
          <a:r>
            <a:rPr lang="en-US" dirty="0">
              <a:latin typeface="+mn-lt"/>
            </a:rPr>
            <a:t>Form into small groups (number of groups = number of systems in the room)</a:t>
          </a:r>
        </a:p>
      </dgm:t>
    </dgm:pt>
    <dgm:pt modelId="{43EB3A07-2F8A-4A7F-B299-71D97A028468}" type="parTrans" cxnId="{2464F08A-0347-45DC-A6F2-21CA1F7609A5}">
      <dgm:prSet/>
      <dgm:spPr/>
    </dgm:pt>
    <dgm:pt modelId="{8B9BC18F-F30E-4A93-995B-0FBD517C10EF}" type="sibTrans" cxnId="{2464F08A-0347-45DC-A6F2-21CA1F7609A5}">
      <dgm:prSet/>
      <dgm:spPr/>
    </dgm:pt>
    <dgm:pt modelId="{32DC23B3-530F-4493-827A-998F7C3BB2B5}">
      <dgm:prSet/>
      <dgm:spPr>
        <a:solidFill>
          <a:schemeClr val="accent1">
            <a:tint val="40000"/>
            <a:hueOff val="0"/>
            <a:satOff val="0"/>
            <a:lumOff val="0"/>
            <a:alpha val="25000"/>
          </a:schemeClr>
        </a:solidFill>
        <a:ln>
          <a:noFill/>
        </a:ln>
      </dgm:spPr>
      <dgm:t>
        <a:bodyPr/>
        <a:lstStyle/>
        <a:p>
          <a:pPr marL="0" indent="0">
            <a:lnSpc>
              <a:spcPct val="100000"/>
            </a:lnSpc>
            <a:spcAft>
              <a:spcPct val="15000"/>
            </a:spcAft>
            <a:buNone/>
          </a:pPr>
          <a:r>
            <a:rPr lang="en-US" dirty="0">
              <a:latin typeface="+mn-lt"/>
            </a:rPr>
            <a:t>In small groups, DLT representatives share their collective DLT radar graph results</a:t>
          </a:r>
        </a:p>
      </dgm:t>
    </dgm:pt>
    <dgm:pt modelId="{7080A472-9408-4FA0-B55B-C7EE0CFB9D4B}" type="parTrans" cxnId="{37DE7C8E-7EBE-4F41-9C29-0510695C400C}">
      <dgm:prSet/>
      <dgm:spPr/>
    </dgm:pt>
    <dgm:pt modelId="{62973657-171D-4DB1-B62D-6AFFB7CC5D5D}" type="sibTrans" cxnId="{37DE7C8E-7EBE-4F41-9C29-0510695C400C}">
      <dgm:prSet/>
      <dgm:spPr/>
    </dgm:pt>
    <dgm:pt modelId="{BEBBE74F-D970-4ACF-8FC7-937A803B9D9A}">
      <dgm:prSet/>
      <dgm:spPr>
        <a:solidFill>
          <a:schemeClr val="accent1">
            <a:tint val="40000"/>
            <a:hueOff val="0"/>
            <a:satOff val="0"/>
            <a:lumOff val="0"/>
            <a:alpha val="25000"/>
          </a:schemeClr>
        </a:solidFill>
        <a:ln>
          <a:noFill/>
        </a:ln>
      </dgm:spPr>
      <dgm:t>
        <a:bodyPr/>
        <a:lstStyle/>
        <a:p>
          <a:pPr marL="0" indent="0">
            <a:lnSpc>
              <a:spcPct val="100000"/>
            </a:lnSpc>
            <a:spcAft>
              <a:spcPct val="15000"/>
            </a:spcAft>
            <a:buNone/>
          </a:pPr>
          <a:endParaRPr lang="en-US" dirty="0">
            <a:latin typeface="+mn-lt"/>
          </a:endParaRPr>
        </a:p>
      </dgm:t>
    </dgm:pt>
    <dgm:pt modelId="{185958DF-83AB-4733-9DD1-E58EA0144A51}" type="parTrans" cxnId="{02F250B3-6041-4FA0-9097-B8C587F882F3}">
      <dgm:prSet/>
      <dgm:spPr/>
    </dgm:pt>
    <dgm:pt modelId="{A0688130-739B-44AB-9E37-3A797CA61527}" type="sibTrans" cxnId="{02F250B3-6041-4FA0-9097-B8C587F882F3}">
      <dgm:prSet/>
      <dgm:spPr/>
    </dgm:pt>
    <dgm:pt modelId="{0F0CDB31-E1B9-4689-B114-FA8746BC2731}">
      <dgm:prSet/>
      <dgm:spPr>
        <a:solidFill>
          <a:schemeClr val="accent1">
            <a:tint val="40000"/>
            <a:hueOff val="0"/>
            <a:satOff val="0"/>
            <a:lumOff val="0"/>
            <a:alpha val="25000"/>
          </a:schemeClr>
        </a:solidFill>
        <a:ln>
          <a:noFill/>
        </a:ln>
      </dgm:spPr>
      <dgm:t>
        <a:bodyPr/>
        <a:lstStyle/>
        <a:p>
          <a:pPr marL="0" indent="0">
            <a:lnSpc>
              <a:spcPct val="100000"/>
            </a:lnSpc>
            <a:spcAft>
              <a:spcPct val="15000"/>
            </a:spcAft>
            <a:buNone/>
          </a:pPr>
          <a:r>
            <a:rPr lang="en-US" dirty="0">
              <a:latin typeface="+mn-lt"/>
            </a:rPr>
            <a:t>Whole group discussion on what those in the small groups notices about other system’s current state in the structures/lead indicators</a:t>
          </a:r>
        </a:p>
      </dgm:t>
    </dgm:pt>
    <dgm:pt modelId="{EF6AE848-F222-4E0C-98F4-076DB3DA120B}" type="parTrans" cxnId="{7AC067EF-38C0-456B-B2A5-4D91A3501EF8}">
      <dgm:prSet/>
      <dgm:spPr/>
    </dgm:pt>
    <dgm:pt modelId="{DF1A6469-6313-4564-8686-CEAD716E903E}" type="sibTrans" cxnId="{7AC067EF-38C0-456B-B2A5-4D91A3501EF8}">
      <dgm:prSet/>
      <dgm:spPr/>
    </dgm:pt>
    <dgm:pt modelId="{BD1E512C-95A3-4433-A56C-E28E601D584F}">
      <dgm:prSet/>
      <dgm:spPr>
        <a:solidFill>
          <a:schemeClr val="accent1">
            <a:tint val="40000"/>
            <a:hueOff val="0"/>
            <a:satOff val="0"/>
            <a:lumOff val="0"/>
            <a:alpha val="25000"/>
          </a:schemeClr>
        </a:solidFill>
        <a:ln>
          <a:noFill/>
        </a:ln>
      </dgm:spPr>
      <dgm:t>
        <a:bodyPr/>
        <a:lstStyle/>
        <a:p>
          <a:pPr marL="0" indent="0">
            <a:lnSpc>
              <a:spcPct val="100000"/>
            </a:lnSpc>
            <a:spcAft>
              <a:spcPct val="15000"/>
            </a:spcAft>
            <a:buNone/>
          </a:pPr>
          <a:endParaRPr lang="en-US" dirty="0">
            <a:latin typeface="+mn-lt"/>
          </a:endParaRPr>
        </a:p>
      </dgm:t>
    </dgm:pt>
    <dgm:pt modelId="{8797491F-847C-4C26-A594-2A5C006D8EBA}" type="parTrans" cxnId="{35793815-08FE-4696-8005-74FAF4FD28B1}">
      <dgm:prSet/>
      <dgm:spPr/>
    </dgm:pt>
    <dgm:pt modelId="{7CF3892B-4F2C-4F68-9B31-EF036EC370B3}" type="sibTrans" cxnId="{35793815-08FE-4696-8005-74FAF4FD28B1}">
      <dgm:prSet/>
      <dgm:spPr/>
    </dgm:pt>
    <dgm:pt modelId="{9626B0A1-2DC1-45F3-8D60-2AAAEFBCAD68}" type="pres">
      <dgm:prSet presAssocID="{11EC5D24-DFC7-4625-AD11-8AC5A6520B48}" presName="Name0" presStyleCnt="0">
        <dgm:presLayoutVars>
          <dgm:dir/>
          <dgm:animLvl val="lvl"/>
          <dgm:resizeHandles val="exact"/>
        </dgm:presLayoutVars>
      </dgm:prSet>
      <dgm:spPr/>
    </dgm:pt>
    <dgm:pt modelId="{05273E2F-7828-447C-AE10-A9FF2F1C5F02}" type="pres">
      <dgm:prSet presAssocID="{BE069272-F90C-4A79-8DEB-30E9F20CE06B}" presName="composite" presStyleCnt="0"/>
      <dgm:spPr/>
    </dgm:pt>
    <dgm:pt modelId="{8188C34B-9EB2-405D-B206-87486650C42B}" type="pres">
      <dgm:prSet presAssocID="{BE069272-F90C-4A79-8DEB-30E9F20CE06B}" presName="parTx" presStyleLbl="alignNode1" presStyleIdx="0" presStyleCnt="3">
        <dgm:presLayoutVars>
          <dgm:chMax val="0"/>
          <dgm:chPref val="0"/>
          <dgm:bulletEnabled val="1"/>
        </dgm:presLayoutVars>
      </dgm:prSet>
      <dgm:spPr/>
    </dgm:pt>
    <dgm:pt modelId="{20D021EE-2B6B-4919-B34A-719EF8FEF6F2}" type="pres">
      <dgm:prSet presAssocID="{BE069272-F90C-4A79-8DEB-30E9F20CE06B}" presName="desTx" presStyleLbl="alignAccFollowNode1" presStyleIdx="0" presStyleCnt="3">
        <dgm:presLayoutVars>
          <dgm:bulletEnabled val="1"/>
        </dgm:presLayoutVars>
      </dgm:prSet>
      <dgm:spPr/>
    </dgm:pt>
    <dgm:pt modelId="{81F090CA-A6AA-4923-8F71-C7C0299C8568}" type="pres">
      <dgm:prSet presAssocID="{89F3041E-9691-4C1D-89E0-EE02D21C7329}" presName="space" presStyleCnt="0"/>
      <dgm:spPr/>
    </dgm:pt>
    <dgm:pt modelId="{4A291245-1410-4086-815E-4270E18593FE}" type="pres">
      <dgm:prSet presAssocID="{CA65DBAB-2FAE-4CCB-94B8-404684F447EB}" presName="composite" presStyleCnt="0"/>
      <dgm:spPr/>
    </dgm:pt>
    <dgm:pt modelId="{1E873D59-12CC-4EE0-9DE6-516AEB3A40A8}" type="pres">
      <dgm:prSet presAssocID="{CA65DBAB-2FAE-4CCB-94B8-404684F447EB}" presName="parTx" presStyleLbl="alignNode1" presStyleIdx="1" presStyleCnt="3" custLinFactX="14103" custLinFactNeighborX="100000" custLinFactNeighborY="731">
        <dgm:presLayoutVars>
          <dgm:chMax val="0"/>
          <dgm:chPref val="0"/>
          <dgm:bulletEnabled val="1"/>
        </dgm:presLayoutVars>
      </dgm:prSet>
      <dgm:spPr/>
    </dgm:pt>
    <dgm:pt modelId="{87980269-0F53-49C1-A8A1-33EA52D5A3A5}" type="pres">
      <dgm:prSet presAssocID="{CA65DBAB-2FAE-4CCB-94B8-404684F447EB}" presName="desTx" presStyleLbl="alignAccFollowNode1" presStyleIdx="1" presStyleCnt="3" custLinFactX="14103" custLinFactNeighborX="100000" custLinFactNeighborY="-939">
        <dgm:presLayoutVars>
          <dgm:bulletEnabled val="1"/>
        </dgm:presLayoutVars>
      </dgm:prSet>
      <dgm:spPr/>
    </dgm:pt>
    <dgm:pt modelId="{2FE003A9-4FA6-4E7C-A223-04DF065EFF96}" type="pres">
      <dgm:prSet presAssocID="{5C03E061-E430-4970-864A-CC33F1DE2393}" presName="space" presStyleCnt="0"/>
      <dgm:spPr/>
    </dgm:pt>
    <dgm:pt modelId="{3892AA61-AE7E-4E10-B66E-5515F24ECEBD}" type="pres">
      <dgm:prSet presAssocID="{AC729500-EC15-4F71-BB9A-6786D74F5343}" presName="composite" presStyleCnt="0"/>
      <dgm:spPr/>
    </dgm:pt>
    <dgm:pt modelId="{4AD2BA1A-E594-49B2-92A0-7B3C07C7CC6B}" type="pres">
      <dgm:prSet presAssocID="{AC729500-EC15-4F71-BB9A-6786D74F5343}" presName="parTx" presStyleLbl="alignNode1" presStyleIdx="2" presStyleCnt="3" custScaleY="97491" custLinFactX="-14000" custLinFactNeighborX="-100000" custLinFactNeighborY="1639">
        <dgm:presLayoutVars>
          <dgm:chMax val="0"/>
          <dgm:chPref val="0"/>
          <dgm:bulletEnabled val="1"/>
        </dgm:presLayoutVars>
      </dgm:prSet>
      <dgm:spPr/>
    </dgm:pt>
    <dgm:pt modelId="{F3A27011-9096-43E7-92BB-CDA8EC7AD78F}" type="pres">
      <dgm:prSet presAssocID="{AC729500-EC15-4F71-BB9A-6786D74F5343}" presName="desTx" presStyleLbl="alignAccFollowNode1" presStyleIdx="2" presStyleCnt="3" custLinFactX="-14000" custLinFactNeighborX="-100000" custLinFactNeighborY="-361">
        <dgm:presLayoutVars>
          <dgm:bulletEnabled val="1"/>
        </dgm:presLayoutVars>
      </dgm:prSet>
      <dgm:spPr/>
    </dgm:pt>
  </dgm:ptLst>
  <dgm:cxnLst>
    <dgm:cxn modelId="{6CC61F07-5998-49B6-A4F8-B17EC98E2B24}" type="presOf" srcId="{DE10A673-F8E4-4594-B62A-C46C837943B7}" destId="{20D021EE-2B6B-4919-B34A-719EF8FEF6F2}" srcOrd="0" destOrd="0" presId="urn:microsoft.com/office/officeart/2005/8/layout/hList1"/>
    <dgm:cxn modelId="{A23A4912-C689-4226-83A7-1A18FC23C36F}" srcId="{CA65DBAB-2FAE-4CCB-94B8-404684F447EB}" destId="{7993F5C9-8FB1-4058-B4E0-E8CF07C7E5E8}" srcOrd="6" destOrd="0" parTransId="{6E9130AE-901E-4081-A4F2-6D49763D9E4B}" sibTransId="{C8DEDA78-1807-40AF-B7CF-C3810DFD467C}"/>
    <dgm:cxn modelId="{35793815-08FE-4696-8005-74FAF4FD28B1}" srcId="{CA65DBAB-2FAE-4CCB-94B8-404684F447EB}" destId="{BD1E512C-95A3-4433-A56C-E28E601D584F}" srcOrd="4" destOrd="0" parTransId="{8797491F-847C-4C26-A594-2A5C006D8EBA}" sibTransId="{7CF3892B-4F2C-4F68-9B31-EF036EC370B3}"/>
    <dgm:cxn modelId="{F6A6E223-6740-424D-BE00-3549917AF424}" type="presOf" srcId="{32DC23B3-530F-4493-827A-998F7C3BB2B5}" destId="{87980269-0F53-49C1-A8A1-33EA52D5A3A5}" srcOrd="0" destOrd="3" presId="urn:microsoft.com/office/officeart/2005/8/layout/hList1"/>
    <dgm:cxn modelId="{29042D31-F0D1-40D1-9FBC-00E91C076B67}" type="presOf" srcId="{11EC5D24-DFC7-4625-AD11-8AC5A6520B48}" destId="{9626B0A1-2DC1-45F3-8D60-2AAAEFBCAD68}" srcOrd="0" destOrd="0" presId="urn:microsoft.com/office/officeart/2005/8/layout/hList1"/>
    <dgm:cxn modelId="{3E47FF3E-D3D9-4B70-B002-C579E99720C7}" srcId="{BE069272-F90C-4A79-8DEB-30E9F20CE06B}" destId="{3281D726-0B0C-46DB-82EB-AAE76FCBA431}" srcOrd="1" destOrd="0" parTransId="{12EA7C3E-392D-4488-A3AF-351A6CACABC3}" sibTransId="{6B4657AA-C956-4393-88C7-CF516B19BF63}"/>
    <dgm:cxn modelId="{B990395F-4510-429D-9390-435F7B50B9DA}" srcId="{DE7BC5AC-A2F7-479F-8BCD-01040CDCDA42}" destId="{F90F843D-7007-4FB6-A95E-6CAA98188432}" srcOrd="0" destOrd="0" parTransId="{F10B20F6-C1BA-48CA-BF2A-94CE19A81BDE}" sibTransId="{C316E7FD-46E2-44CC-B422-2C9132C8A2B2}"/>
    <dgm:cxn modelId="{0B501E43-A0C6-4723-969C-40C1D54D451A}" srcId="{AC729500-EC15-4F71-BB9A-6786D74F5343}" destId="{DE7BC5AC-A2F7-479F-8BCD-01040CDCDA42}" srcOrd="3" destOrd="0" parTransId="{9177F9FE-9429-45B6-813C-C64B887B66E4}" sibTransId="{EE3A9B5E-9B68-4D9E-ADEF-019907724301}"/>
    <dgm:cxn modelId="{52251D48-4EA5-42FA-906F-D699F2B30352}" type="presOf" srcId="{CA65DBAB-2FAE-4CCB-94B8-404684F447EB}" destId="{1E873D59-12CC-4EE0-9DE6-516AEB3A40A8}" srcOrd="0" destOrd="0" presId="urn:microsoft.com/office/officeart/2005/8/layout/hList1"/>
    <dgm:cxn modelId="{614AA955-6DCF-4919-9DFE-9DF8D678387D}" srcId="{11EC5D24-DFC7-4625-AD11-8AC5A6520B48}" destId="{BE069272-F90C-4A79-8DEB-30E9F20CE06B}" srcOrd="0" destOrd="0" parTransId="{A97D5985-8057-4744-80E2-C3CC7D781E90}" sibTransId="{89F3041E-9691-4C1D-89E0-EE02D21C7329}"/>
    <dgm:cxn modelId="{2030BC56-FF5F-48B7-9DFB-7832EF28DB00}" type="presOf" srcId="{7993F5C9-8FB1-4058-B4E0-E8CF07C7E5E8}" destId="{87980269-0F53-49C1-A8A1-33EA52D5A3A5}" srcOrd="0" destOrd="6" presId="urn:microsoft.com/office/officeart/2005/8/layout/hList1"/>
    <dgm:cxn modelId="{2464F08A-0347-45DC-A6F2-21CA1F7609A5}" srcId="{CA65DBAB-2FAE-4CCB-94B8-404684F447EB}" destId="{02B84253-BD8D-4285-8BD1-76043BD948C8}" srcOrd="1" destOrd="0" parTransId="{43EB3A07-2F8A-4A7F-B299-71D97A028468}" sibTransId="{8B9BC18F-F30E-4A93-995B-0FBD517C10EF}"/>
    <dgm:cxn modelId="{0CFD518C-D5AA-4EFF-A340-5DF5813DA9D9}" type="presOf" srcId="{0DEA0811-8FBB-4817-91D3-B821655853AF}" destId="{F3A27011-9096-43E7-92BB-CDA8EC7AD78F}" srcOrd="0" destOrd="0" presId="urn:microsoft.com/office/officeart/2005/8/layout/hList1"/>
    <dgm:cxn modelId="{37DE7C8E-7EBE-4F41-9C29-0510695C400C}" srcId="{CA65DBAB-2FAE-4CCB-94B8-404684F447EB}" destId="{32DC23B3-530F-4493-827A-998F7C3BB2B5}" srcOrd="3" destOrd="0" parTransId="{7080A472-9408-4FA0-B55B-C7EE0CFB9D4B}" sibTransId="{62973657-171D-4DB1-B62D-6AFFB7CC5D5D}"/>
    <dgm:cxn modelId="{FD648892-006A-4B94-BA27-A5DCC2ED71AD}" type="presOf" srcId="{02B84253-BD8D-4285-8BD1-76043BD948C8}" destId="{87980269-0F53-49C1-A8A1-33EA52D5A3A5}" srcOrd="0" destOrd="1" presId="urn:microsoft.com/office/officeart/2005/8/layout/hList1"/>
    <dgm:cxn modelId="{3D4E7798-23BD-4F0D-A2CD-11A4EB8D2B14}" srcId="{11EC5D24-DFC7-4625-AD11-8AC5A6520B48}" destId="{CA65DBAB-2FAE-4CCB-94B8-404684F447EB}" srcOrd="1" destOrd="0" parTransId="{F9AC2AFF-62E5-4CC4-B611-ED04DAC4E43C}" sibTransId="{5C03E061-E430-4970-864A-CC33F1DE2393}"/>
    <dgm:cxn modelId="{649D9798-1039-4FAC-A35A-986AAB9E2644}" type="presOf" srcId="{F90F843D-7007-4FB6-A95E-6CAA98188432}" destId="{F3A27011-9096-43E7-92BB-CDA8EC7AD78F}" srcOrd="0" destOrd="4" presId="urn:microsoft.com/office/officeart/2005/8/layout/hList1"/>
    <dgm:cxn modelId="{4281F89A-3EF5-4CC9-8F4C-A741E7236D5A}" type="presOf" srcId="{AC729500-EC15-4F71-BB9A-6786D74F5343}" destId="{4AD2BA1A-E594-49B2-92A0-7B3C07C7CC6B}" srcOrd="0" destOrd="0" presId="urn:microsoft.com/office/officeart/2005/8/layout/hList1"/>
    <dgm:cxn modelId="{7895029E-CD03-45FD-A924-03117AA4033C}" type="presOf" srcId="{C768D077-1DFE-42E5-896E-73A761B22B1B}" destId="{87980269-0F53-49C1-A8A1-33EA52D5A3A5}" srcOrd="0" destOrd="0" presId="urn:microsoft.com/office/officeart/2005/8/layout/hList1"/>
    <dgm:cxn modelId="{246849A3-616E-46D2-BF10-F70EF5F84446}" type="presOf" srcId="{12E1BF82-6D1A-445E-BF76-0275504A3926}" destId="{F3A27011-9096-43E7-92BB-CDA8EC7AD78F}" srcOrd="0" destOrd="2" presId="urn:microsoft.com/office/officeart/2005/8/layout/hList1"/>
    <dgm:cxn modelId="{9932CEA3-6A69-42B5-84EE-781F18C686F1}" srcId="{11EC5D24-DFC7-4625-AD11-8AC5A6520B48}" destId="{AC729500-EC15-4F71-BB9A-6786D74F5343}" srcOrd="2" destOrd="0" parTransId="{9FC4EA32-1210-4644-A6CA-51131BA2726E}" sibTransId="{C8FFDEC6-8309-4533-8B4D-C80EC781CF0A}"/>
    <dgm:cxn modelId="{575A10A5-4635-4123-A8BE-6662DE6967A2}" type="presOf" srcId="{6C5809F3-E0A7-4241-9A1B-53F601CE4E89}" destId="{20D021EE-2B6B-4919-B34A-719EF8FEF6F2}" srcOrd="0" destOrd="2" presId="urn:microsoft.com/office/officeart/2005/8/layout/hList1"/>
    <dgm:cxn modelId="{4B5194AD-6A71-414C-894F-0CF5D79EB226}" type="presOf" srcId="{BD1E512C-95A3-4433-A56C-E28E601D584F}" destId="{87980269-0F53-49C1-A8A1-33EA52D5A3A5}" srcOrd="0" destOrd="4" presId="urn:microsoft.com/office/officeart/2005/8/layout/hList1"/>
    <dgm:cxn modelId="{100F28B3-1CAF-4B90-B6A8-5202AC59EB31}" type="presOf" srcId="{BE069272-F90C-4A79-8DEB-30E9F20CE06B}" destId="{8188C34B-9EB2-405D-B206-87486650C42B}" srcOrd="0" destOrd="0" presId="urn:microsoft.com/office/officeart/2005/8/layout/hList1"/>
    <dgm:cxn modelId="{02F250B3-6041-4FA0-9097-B8C587F882F3}" srcId="{CA65DBAB-2FAE-4CCB-94B8-404684F447EB}" destId="{BEBBE74F-D970-4ACF-8FC7-937A803B9D9A}" srcOrd="2" destOrd="0" parTransId="{185958DF-83AB-4733-9DD1-E58EA0144A51}" sibTransId="{A0688130-739B-44AB-9E37-3A797CA61527}"/>
    <dgm:cxn modelId="{3447C1B8-6B3D-40A7-B6C5-62B2C7F2FBA4}" srcId="{CA65DBAB-2FAE-4CCB-94B8-404684F447EB}" destId="{C768D077-1DFE-42E5-896E-73A761B22B1B}" srcOrd="0" destOrd="0" parTransId="{B8DE9E01-90F6-467F-9BCF-9BF4C5731628}" sibTransId="{F1AA3E03-C8DE-4ABC-8A66-FB567556EE44}"/>
    <dgm:cxn modelId="{73004DD1-7199-4F71-BB5F-BF690650B911}" srcId="{AC729500-EC15-4F71-BB9A-6786D74F5343}" destId="{12E1BF82-6D1A-445E-BF76-0275504A3926}" srcOrd="2" destOrd="0" parTransId="{6CEF6576-9564-4539-87B8-069F7B402F4E}" sibTransId="{89896896-39CA-418E-9979-1ED8E0ECAE54}"/>
    <dgm:cxn modelId="{6688F9D4-E999-4B8E-AAEA-55525D4D9C4E}" type="presOf" srcId="{DE7BC5AC-A2F7-479F-8BCD-01040CDCDA42}" destId="{F3A27011-9096-43E7-92BB-CDA8EC7AD78F}" srcOrd="0" destOrd="3" presId="urn:microsoft.com/office/officeart/2005/8/layout/hList1"/>
    <dgm:cxn modelId="{057384DB-460A-4DB9-9ACE-926465729860}" srcId="{3281D726-0B0C-46DB-82EB-AAE76FCBA431}" destId="{6C5809F3-E0A7-4241-9A1B-53F601CE4E89}" srcOrd="0" destOrd="0" parTransId="{40B3B36C-65A8-44A8-9DAB-FC3431C55D96}" sibTransId="{0DEBD72C-5D1B-492B-94C6-9C66F2B383FD}"/>
    <dgm:cxn modelId="{A4B9F2DD-F060-47B7-885F-DA8F79B13F36}" srcId="{BE069272-F90C-4A79-8DEB-30E9F20CE06B}" destId="{DE10A673-F8E4-4594-B62A-C46C837943B7}" srcOrd="0" destOrd="0" parTransId="{6D81BBAF-EA28-496A-B72E-11FD1335D2C0}" sibTransId="{B0BBFE34-2FBB-4122-A339-132DF1C6CAC9}"/>
    <dgm:cxn modelId="{D78FDFDE-54A7-4C41-9B1B-D88D476E3DE4}" srcId="{AC729500-EC15-4F71-BB9A-6786D74F5343}" destId="{4439A21F-49CD-49CA-AD2D-3CEA4732EE30}" srcOrd="1" destOrd="0" parTransId="{8669CA2E-1C55-4562-8116-DB9517DB2201}" sibTransId="{F487B142-6734-404A-9908-E992F2353915}"/>
    <dgm:cxn modelId="{CEEEEDDE-47B0-41F4-9AC4-67273FAFE287}" type="presOf" srcId="{0F0CDB31-E1B9-4689-B114-FA8746BC2731}" destId="{87980269-0F53-49C1-A8A1-33EA52D5A3A5}" srcOrd="0" destOrd="5" presId="urn:microsoft.com/office/officeart/2005/8/layout/hList1"/>
    <dgm:cxn modelId="{1C91E7E3-B08C-43C3-92B7-5FB4DE4AB578}" type="presOf" srcId="{BEBBE74F-D970-4ACF-8FC7-937A803B9D9A}" destId="{87980269-0F53-49C1-A8A1-33EA52D5A3A5}" srcOrd="0" destOrd="2" presId="urn:microsoft.com/office/officeart/2005/8/layout/hList1"/>
    <dgm:cxn modelId="{8874A0E4-F535-42C8-AC91-824792A12B76}" srcId="{AC729500-EC15-4F71-BB9A-6786D74F5343}" destId="{0DEA0811-8FBB-4817-91D3-B821655853AF}" srcOrd="0" destOrd="0" parTransId="{7C90C00A-0C17-41D1-8501-5AB9B5F5E3A9}" sibTransId="{B7993F23-79CE-4BDE-8B3F-EFAD5BFA2A8A}"/>
    <dgm:cxn modelId="{7AC067EF-38C0-456B-B2A5-4D91A3501EF8}" srcId="{CA65DBAB-2FAE-4CCB-94B8-404684F447EB}" destId="{0F0CDB31-E1B9-4689-B114-FA8746BC2731}" srcOrd="5" destOrd="0" parTransId="{EF6AE848-F222-4E0C-98F4-076DB3DA120B}" sibTransId="{DF1A6469-6313-4564-8686-CEAD716E903E}"/>
    <dgm:cxn modelId="{E95119F6-E6B9-4109-8BDC-1DB98F8FC367}" type="presOf" srcId="{4439A21F-49CD-49CA-AD2D-3CEA4732EE30}" destId="{F3A27011-9096-43E7-92BB-CDA8EC7AD78F}" srcOrd="0" destOrd="1" presId="urn:microsoft.com/office/officeart/2005/8/layout/hList1"/>
    <dgm:cxn modelId="{D44117FC-4656-411A-828D-49D773BBEBCA}" type="presOf" srcId="{3281D726-0B0C-46DB-82EB-AAE76FCBA431}" destId="{20D021EE-2B6B-4919-B34A-719EF8FEF6F2}" srcOrd="0" destOrd="1" presId="urn:microsoft.com/office/officeart/2005/8/layout/hList1"/>
    <dgm:cxn modelId="{304659B8-0AFF-48FE-BB55-A7B2592973C4}" type="presParOf" srcId="{9626B0A1-2DC1-45F3-8D60-2AAAEFBCAD68}" destId="{05273E2F-7828-447C-AE10-A9FF2F1C5F02}" srcOrd="0" destOrd="0" presId="urn:microsoft.com/office/officeart/2005/8/layout/hList1"/>
    <dgm:cxn modelId="{F2F3D214-7834-473B-BDC3-DA1FEE65BD7D}" type="presParOf" srcId="{05273E2F-7828-447C-AE10-A9FF2F1C5F02}" destId="{8188C34B-9EB2-405D-B206-87486650C42B}" srcOrd="0" destOrd="0" presId="urn:microsoft.com/office/officeart/2005/8/layout/hList1"/>
    <dgm:cxn modelId="{E656E14F-65AB-48AD-B789-73CACF234767}" type="presParOf" srcId="{05273E2F-7828-447C-AE10-A9FF2F1C5F02}" destId="{20D021EE-2B6B-4919-B34A-719EF8FEF6F2}" srcOrd="1" destOrd="0" presId="urn:microsoft.com/office/officeart/2005/8/layout/hList1"/>
    <dgm:cxn modelId="{DC8AB92F-D1BA-4482-A1FC-18E7D5A7DC45}" type="presParOf" srcId="{9626B0A1-2DC1-45F3-8D60-2AAAEFBCAD68}" destId="{81F090CA-A6AA-4923-8F71-C7C0299C8568}" srcOrd="1" destOrd="0" presId="urn:microsoft.com/office/officeart/2005/8/layout/hList1"/>
    <dgm:cxn modelId="{2EE60A8E-1CB1-4D1F-8979-188B29A23A6E}" type="presParOf" srcId="{9626B0A1-2DC1-45F3-8D60-2AAAEFBCAD68}" destId="{4A291245-1410-4086-815E-4270E18593FE}" srcOrd="2" destOrd="0" presId="urn:microsoft.com/office/officeart/2005/8/layout/hList1"/>
    <dgm:cxn modelId="{E9A8F690-6760-4663-AED1-136778EDAA57}" type="presParOf" srcId="{4A291245-1410-4086-815E-4270E18593FE}" destId="{1E873D59-12CC-4EE0-9DE6-516AEB3A40A8}" srcOrd="0" destOrd="0" presId="urn:microsoft.com/office/officeart/2005/8/layout/hList1"/>
    <dgm:cxn modelId="{99EC3803-E83D-4F3A-A46D-82535C44D47A}" type="presParOf" srcId="{4A291245-1410-4086-815E-4270E18593FE}" destId="{87980269-0F53-49C1-A8A1-33EA52D5A3A5}" srcOrd="1" destOrd="0" presId="urn:microsoft.com/office/officeart/2005/8/layout/hList1"/>
    <dgm:cxn modelId="{4467D4B8-C8B1-4DFB-B60F-37E3493EEA75}" type="presParOf" srcId="{9626B0A1-2DC1-45F3-8D60-2AAAEFBCAD68}" destId="{2FE003A9-4FA6-4E7C-A223-04DF065EFF96}" srcOrd="3" destOrd="0" presId="urn:microsoft.com/office/officeart/2005/8/layout/hList1"/>
    <dgm:cxn modelId="{76F46AB7-23EA-4B97-8C54-2E2EF4A3F49A}" type="presParOf" srcId="{9626B0A1-2DC1-45F3-8D60-2AAAEFBCAD68}" destId="{3892AA61-AE7E-4E10-B66E-5515F24ECEBD}" srcOrd="4" destOrd="0" presId="urn:microsoft.com/office/officeart/2005/8/layout/hList1"/>
    <dgm:cxn modelId="{CFCE269A-EBA9-40AE-88AC-62764BF35EBA}" type="presParOf" srcId="{3892AA61-AE7E-4E10-B66E-5515F24ECEBD}" destId="{4AD2BA1A-E594-49B2-92A0-7B3C07C7CC6B}" srcOrd="0" destOrd="0" presId="urn:microsoft.com/office/officeart/2005/8/layout/hList1"/>
    <dgm:cxn modelId="{09B9A8AC-D2A9-47DF-8FD0-CE2DDC413ED1}" type="presParOf" srcId="{3892AA61-AE7E-4E10-B66E-5515F24ECEBD}" destId="{F3A27011-9096-43E7-92BB-CDA8EC7AD78F}"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254824F-00F6-4163-A462-D459F0AEDF21}"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5F921F8D-8DB5-4BDE-8511-9EFA3E6C079E}">
      <dgm:prSet custT="1"/>
      <dgm:spPr/>
      <dgm:t>
        <a:bodyPr/>
        <a:lstStyle/>
        <a:p>
          <a:pPr>
            <a:buNone/>
          </a:pPr>
          <a:r>
            <a:rPr lang="en-US" sz="2400">
              <a:latin typeface="+mj-lt"/>
            </a:rPr>
            <a:t>Action Plan Template</a:t>
          </a:r>
        </a:p>
      </dgm:t>
      <dgm:extLst>
        <a:ext uri="{E40237B7-FDA0-4F09-8148-C483321AD2D9}">
          <dgm14:cNvPr xmlns:dgm14="http://schemas.microsoft.com/office/drawing/2010/diagram" id="0" name="" descr="Action Plan Template&#10; 10 Minutes&#10; Review the action plan template.  &#10; Slide and hard copies available.&#10;Action Plan Examples&#10; 20 minutes&#10; Walk-through example action plans.&#10; Slide and hard copies available.&#10;Action Planning&#10; 60 minutes&#10; Facilitate Action Planning&#10; Slides available.&#10;"/>
        </a:ext>
      </dgm:extLst>
    </dgm:pt>
    <dgm:pt modelId="{508C33AC-A2B8-4B5E-A04F-EF70361BEF72}" type="parTrans" cxnId="{14CDA24E-25B1-42EF-B7FD-76B1E052ABCD}">
      <dgm:prSet/>
      <dgm:spPr/>
      <dgm:t>
        <a:bodyPr/>
        <a:lstStyle/>
        <a:p>
          <a:endParaRPr lang="en-US"/>
        </a:p>
      </dgm:t>
    </dgm:pt>
    <dgm:pt modelId="{83885A23-D9C1-4991-8596-9485E609C913}" type="sibTrans" cxnId="{14CDA24E-25B1-42EF-B7FD-76B1E052ABCD}">
      <dgm:prSet/>
      <dgm:spPr/>
      <dgm:t>
        <a:bodyPr/>
        <a:lstStyle/>
        <a:p>
          <a:endParaRPr lang="en-US"/>
        </a:p>
      </dgm:t>
    </dgm:pt>
    <dgm:pt modelId="{F272042E-FA8E-4CBA-8F35-D346B17309A0}">
      <dgm:prSet custT="1"/>
      <dgm:spPr/>
      <dgm:t>
        <a:bodyPr/>
        <a:lstStyle/>
        <a:p>
          <a:pPr>
            <a:buNone/>
          </a:pPr>
          <a:r>
            <a:rPr lang="en-US" sz="1800">
              <a:latin typeface="+mj-lt"/>
            </a:rPr>
            <a:t>10 Minutes</a:t>
          </a:r>
        </a:p>
      </dgm:t>
    </dgm:pt>
    <dgm:pt modelId="{6A953B72-5156-4660-93DA-F2D9A975B48D}" type="parTrans" cxnId="{F2A064BA-6105-41A1-BDBB-EF247C02BCA1}">
      <dgm:prSet/>
      <dgm:spPr/>
      <dgm:t>
        <a:bodyPr/>
        <a:lstStyle/>
        <a:p>
          <a:endParaRPr lang="en-US"/>
        </a:p>
      </dgm:t>
    </dgm:pt>
    <dgm:pt modelId="{A79BD701-36E5-49FB-8BC9-E1B6B33BED57}" type="sibTrans" cxnId="{F2A064BA-6105-41A1-BDBB-EF247C02BCA1}">
      <dgm:prSet/>
      <dgm:spPr/>
      <dgm:t>
        <a:bodyPr/>
        <a:lstStyle/>
        <a:p>
          <a:endParaRPr lang="en-US"/>
        </a:p>
      </dgm:t>
    </dgm:pt>
    <dgm:pt modelId="{ADB1C78E-D537-4389-B974-5F14F91F2CAE}">
      <dgm:prSet custT="1"/>
      <dgm:spPr/>
      <dgm:t>
        <a:bodyPr/>
        <a:lstStyle/>
        <a:p>
          <a:r>
            <a:rPr lang="en-US" sz="1800"/>
            <a:t>Review the action plan template.  </a:t>
          </a:r>
        </a:p>
      </dgm:t>
    </dgm:pt>
    <dgm:pt modelId="{F2D33FD2-7AFF-4C8B-B042-4C01CE10287A}" type="parTrans" cxnId="{27CE2485-4BF0-46F5-84D7-030CD8053EB7}">
      <dgm:prSet/>
      <dgm:spPr/>
      <dgm:t>
        <a:bodyPr/>
        <a:lstStyle/>
        <a:p>
          <a:endParaRPr lang="en-US"/>
        </a:p>
      </dgm:t>
    </dgm:pt>
    <dgm:pt modelId="{2275E5CB-2451-49E6-BBF7-DFB857213087}" type="sibTrans" cxnId="{27CE2485-4BF0-46F5-84D7-030CD8053EB7}">
      <dgm:prSet/>
      <dgm:spPr/>
      <dgm:t>
        <a:bodyPr/>
        <a:lstStyle/>
        <a:p>
          <a:endParaRPr lang="en-US"/>
        </a:p>
      </dgm:t>
    </dgm:pt>
    <dgm:pt modelId="{30486583-95ED-412D-8097-CCA60F91A31C}">
      <dgm:prSet custT="1"/>
      <dgm:spPr/>
      <dgm:t>
        <a:bodyPr/>
        <a:lstStyle/>
        <a:p>
          <a:r>
            <a:rPr lang="en-US" sz="1800"/>
            <a:t>Slide and hard copies available.</a:t>
          </a:r>
        </a:p>
      </dgm:t>
    </dgm:pt>
    <dgm:pt modelId="{21A3CC35-EB60-4AEB-89BF-450514346EC1}" type="parTrans" cxnId="{A0A361E2-DFE1-43DA-8F6B-A9DA813D9070}">
      <dgm:prSet/>
      <dgm:spPr/>
      <dgm:t>
        <a:bodyPr/>
        <a:lstStyle/>
        <a:p>
          <a:endParaRPr lang="en-US"/>
        </a:p>
      </dgm:t>
    </dgm:pt>
    <dgm:pt modelId="{A41B2390-3C9B-427C-B024-D59901E1EEE0}" type="sibTrans" cxnId="{A0A361E2-DFE1-43DA-8F6B-A9DA813D9070}">
      <dgm:prSet/>
      <dgm:spPr/>
      <dgm:t>
        <a:bodyPr/>
        <a:lstStyle/>
        <a:p>
          <a:endParaRPr lang="en-US"/>
        </a:p>
      </dgm:t>
    </dgm:pt>
    <dgm:pt modelId="{DBD6E612-BBC3-40C0-9FEE-7F3FB7716299}">
      <dgm:prSet custT="1"/>
      <dgm:spPr/>
      <dgm:t>
        <a:bodyPr/>
        <a:lstStyle/>
        <a:p>
          <a:pPr>
            <a:buNone/>
          </a:pPr>
          <a:r>
            <a:rPr lang="en-US" sz="2400">
              <a:latin typeface="+mj-lt"/>
            </a:rPr>
            <a:t>Action Plan Examples</a:t>
          </a:r>
        </a:p>
      </dgm:t>
      <dgm:extLst>
        <a:ext uri="{E40237B7-FDA0-4F09-8148-C483321AD2D9}">
          <dgm14:cNvPr xmlns:dgm14="http://schemas.microsoft.com/office/drawing/2010/diagram" id="0" name="" descr="Action Plan Template&#10; 10 Minutes&#10; Review the action plan template.  &#10; Slide and hard copies available.&#10;Action Plan Examples&#10; 20 minutes&#10; Walk-through example action plans.&#10; Slide and hard copies available.&#10;Action Planning&#10; 60 minutes&#10; Facilitate Action Planning&#10; Slides available.&#10;"/>
        </a:ext>
      </dgm:extLst>
    </dgm:pt>
    <dgm:pt modelId="{E46B5C8C-025E-4894-98BB-1F7F0996403A}" type="parTrans" cxnId="{DDF170BB-411D-45E3-9A79-8DF19D34E50A}">
      <dgm:prSet/>
      <dgm:spPr/>
      <dgm:t>
        <a:bodyPr/>
        <a:lstStyle/>
        <a:p>
          <a:endParaRPr lang="en-US"/>
        </a:p>
      </dgm:t>
    </dgm:pt>
    <dgm:pt modelId="{29FA000C-26CD-491E-B340-1C99285E60EB}" type="sibTrans" cxnId="{DDF170BB-411D-45E3-9A79-8DF19D34E50A}">
      <dgm:prSet/>
      <dgm:spPr/>
      <dgm:t>
        <a:bodyPr/>
        <a:lstStyle/>
        <a:p>
          <a:endParaRPr lang="en-US"/>
        </a:p>
      </dgm:t>
    </dgm:pt>
    <dgm:pt modelId="{48D2F9A9-4744-4167-BF83-29382F09FC9C}">
      <dgm:prSet custT="1"/>
      <dgm:spPr/>
      <dgm:t>
        <a:bodyPr/>
        <a:lstStyle/>
        <a:p>
          <a:pPr>
            <a:buNone/>
          </a:pPr>
          <a:r>
            <a:rPr lang="en-US" sz="1800">
              <a:latin typeface="Open Sans Semibold" panose="020B0706030804020204" pitchFamily="34" charset="0"/>
              <a:ea typeface="Open Sans Semibold" panose="020B0706030804020204" pitchFamily="34" charset="0"/>
              <a:cs typeface="Open Sans Semibold" panose="020B0706030804020204" pitchFamily="34" charset="0"/>
            </a:rPr>
            <a:t>20 minutes</a:t>
          </a:r>
        </a:p>
      </dgm:t>
    </dgm:pt>
    <dgm:pt modelId="{4084B874-ADAE-40DA-8344-25F05BDB4449}" type="parTrans" cxnId="{DBB54BC2-2EED-4CA6-91F1-C3002D263B13}">
      <dgm:prSet/>
      <dgm:spPr/>
      <dgm:t>
        <a:bodyPr/>
        <a:lstStyle/>
        <a:p>
          <a:endParaRPr lang="en-US"/>
        </a:p>
      </dgm:t>
    </dgm:pt>
    <dgm:pt modelId="{B5C2B02F-ACC1-4317-8AD8-48757B840763}" type="sibTrans" cxnId="{DBB54BC2-2EED-4CA6-91F1-C3002D263B13}">
      <dgm:prSet/>
      <dgm:spPr/>
      <dgm:t>
        <a:bodyPr/>
        <a:lstStyle/>
        <a:p>
          <a:endParaRPr lang="en-US"/>
        </a:p>
      </dgm:t>
    </dgm:pt>
    <dgm:pt modelId="{D360173C-4F53-4F50-9D2B-C0525A7C12C0}">
      <dgm:prSet custT="1"/>
      <dgm:spPr/>
      <dgm:t>
        <a:bodyPr/>
        <a:lstStyle/>
        <a:p>
          <a:r>
            <a:rPr lang="en-US" sz="1800"/>
            <a:t>Walk-through example action plans.</a:t>
          </a:r>
        </a:p>
      </dgm:t>
    </dgm:pt>
    <dgm:pt modelId="{0A6EFAC5-E8C7-40F0-885C-52CE9E3E0762}" type="parTrans" cxnId="{17356B50-0C35-439B-AEDB-0A88C948FE3D}">
      <dgm:prSet/>
      <dgm:spPr/>
      <dgm:t>
        <a:bodyPr/>
        <a:lstStyle/>
        <a:p>
          <a:endParaRPr lang="en-US"/>
        </a:p>
      </dgm:t>
    </dgm:pt>
    <dgm:pt modelId="{DB3326E1-410D-4E94-9413-03D0F0280854}" type="sibTrans" cxnId="{17356B50-0C35-439B-AEDB-0A88C948FE3D}">
      <dgm:prSet/>
      <dgm:spPr/>
      <dgm:t>
        <a:bodyPr/>
        <a:lstStyle/>
        <a:p>
          <a:endParaRPr lang="en-US"/>
        </a:p>
      </dgm:t>
    </dgm:pt>
    <dgm:pt modelId="{BAE082FF-109E-465E-AC9D-7FEABE733DDD}">
      <dgm:prSet custT="1"/>
      <dgm:spPr/>
      <dgm:t>
        <a:bodyPr/>
        <a:lstStyle/>
        <a:p>
          <a:r>
            <a:rPr lang="en-US" sz="1800"/>
            <a:t>Slide and hard copies available.</a:t>
          </a:r>
        </a:p>
      </dgm:t>
    </dgm:pt>
    <dgm:pt modelId="{EB1A09F4-A1AC-45B7-B97B-5E51EA86CB17}" type="parTrans" cxnId="{2685F0E9-E306-4BF9-B429-36C23E911284}">
      <dgm:prSet/>
      <dgm:spPr/>
      <dgm:t>
        <a:bodyPr/>
        <a:lstStyle/>
        <a:p>
          <a:endParaRPr lang="en-US"/>
        </a:p>
      </dgm:t>
    </dgm:pt>
    <dgm:pt modelId="{1558E11D-D7B8-4ACA-BFFE-AB08AAF236EF}" type="sibTrans" cxnId="{2685F0E9-E306-4BF9-B429-36C23E911284}">
      <dgm:prSet/>
      <dgm:spPr/>
      <dgm:t>
        <a:bodyPr/>
        <a:lstStyle/>
        <a:p>
          <a:endParaRPr lang="en-US"/>
        </a:p>
      </dgm:t>
    </dgm:pt>
    <dgm:pt modelId="{A16CD6D9-752B-4F61-AA87-577CCAE13728}">
      <dgm:prSet custT="1"/>
      <dgm:spPr/>
      <dgm:t>
        <a:bodyPr/>
        <a:lstStyle/>
        <a:p>
          <a:pPr>
            <a:buNone/>
          </a:pPr>
          <a:r>
            <a:rPr lang="en-US" sz="2400">
              <a:latin typeface="+mj-lt"/>
            </a:rPr>
            <a:t>Action Planning</a:t>
          </a:r>
        </a:p>
      </dgm:t>
      <dgm:extLst>
        <a:ext uri="{E40237B7-FDA0-4F09-8148-C483321AD2D9}">
          <dgm14:cNvPr xmlns:dgm14="http://schemas.microsoft.com/office/drawing/2010/diagram" id="0" name="" descr="Action Plan Template&#10; 10 Minutes&#10; Review the action plan template.  &#10; Slide and hard copies available.&#10;Action Plan Examples&#10; 20 minutes&#10; Walk-through example action plans.&#10; Slide and hard copies available.&#10;Action Planning&#10; 60 minutes&#10; Facilitate Action Planning&#10; Slides available.&#10;"/>
        </a:ext>
      </dgm:extLst>
    </dgm:pt>
    <dgm:pt modelId="{1034BB21-13A6-4C7F-85C2-E00380356AD6}" type="parTrans" cxnId="{866332D3-4FC1-4511-83EB-67E82C23EDA3}">
      <dgm:prSet/>
      <dgm:spPr/>
      <dgm:t>
        <a:bodyPr/>
        <a:lstStyle/>
        <a:p>
          <a:endParaRPr lang="en-US"/>
        </a:p>
      </dgm:t>
    </dgm:pt>
    <dgm:pt modelId="{C562A5DB-057A-4738-BDDC-FF46218D06BC}" type="sibTrans" cxnId="{866332D3-4FC1-4511-83EB-67E82C23EDA3}">
      <dgm:prSet/>
      <dgm:spPr/>
      <dgm:t>
        <a:bodyPr/>
        <a:lstStyle/>
        <a:p>
          <a:endParaRPr lang="en-US"/>
        </a:p>
      </dgm:t>
    </dgm:pt>
    <dgm:pt modelId="{C75C0C5C-2910-4215-9CF0-B5167FAC12E1}">
      <dgm:prSet custT="1"/>
      <dgm:spPr/>
      <dgm:t>
        <a:bodyPr/>
        <a:lstStyle/>
        <a:p>
          <a:pPr>
            <a:buNone/>
          </a:pPr>
          <a:r>
            <a:rPr lang="en-US" sz="1800">
              <a:latin typeface="+mj-lt"/>
            </a:rPr>
            <a:t>60 minutes</a:t>
          </a:r>
        </a:p>
      </dgm:t>
    </dgm:pt>
    <dgm:pt modelId="{1344E3C6-806B-452E-8C8C-DF740A6EE6A7}" type="parTrans" cxnId="{5B844CC4-07C7-4178-878C-E7DFCA441BD7}">
      <dgm:prSet/>
      <dgm:spPr/>
      <dgm:t>
        <a:bodyPr/>
        <a:lstStyle/>
        <a:p>
          <a:endParaRPr lang="en-US"/>
        </a:p>
      </dgm:t>
    </dgm:pt>
    <dgm:pt modelId="{2BEE27A9-0D4C-459F-AE8D-A625F2BA0E54}" type="sibTrans" cxnId="{5B844CC4-07C7-4178-878C-E7DFCA441BD7}">
      <dgm:prSet/>
      <dgm:spPr/>
      <dgm:t>
        <a:bodyPr/>
        <a:lstStyle/>
        <a:p>
          <a:endParaRPr lang="en-US"/>
        </a:p>
      </dgm:t>
    </dgm:pt>
    <dgm:pt modelId="{C94EB198-C811-4E38-BC41-EE16951D9942}">
      <dgm:prSet custT="1"/>
      <dgm:spPr/>
      <dgm:t>
        <a:bodyPr/>
        <a:lstStyle/>
        <a:p>
          <a:r>
            <a:rPr lang="en-US" sz="1800"/>
            <a:t>Facilitate Action Planning</a:t>
          </a:r>
        </a:p>
      </dgm:t>
    </dgm:pt>
    <dgm:pt modelId="{4B4A04AC-F9C8-47D2-BAD9-5F2B09F6C5E8}" type="parTrans" cxnId="{6CC1E4C0-3CE2-44CD-BDDF-1221A145E7EF}">
      <dgm:prSet/>
      <dgm:spPr/>
      <dgm:t>
        <a:bodyPr/>
        <a:lstStyle/>
        <a:p>
          <a:endParaRPr lang="en-US"/>
        </a:p>
      </dgm:t>
    </dgm:pt>
    <dgm:pt modelId="{5DB64594-E52C-4408-92AF-FFC44246C386}" type="sibTrans" cxnId="{6CC1E4C0-3CE2-44CD-BDDF-1221A145E7EF}">
      <dgm:prSet/>
      <dgm:spPr/>
      <dgm:t>
        <a:bodyPr/>
        <a:lstStyle/>
        <a:p>
          <a:endParaRPr lang="en-US"/>
        </a:p>
      </dgm:t>
    </dgm:pt>
    <dgm:pt modelId="{9BD082BC-AC59-4D98-8BE7-D3D3FB3CA4F8}">
      <dgm:prSet custT="1"/>
      <dgm:spPr/>
      <dgm:t>
        <a:bodyPr/>
        <a:lstStyle/>
        <a:p>
          <a:r>
            <a:rPr lang="en-US" sz="1800"/>
            <a:t>Slides available.</a:t>
          </a:r>
        </a:p>
      </dgm:t>
    </dgm:pt>
    <dgm:pt modelId="{36F3FABE-C7DE-4241-AEBB-303B142B52DC}" type="parTrans" cxnId="{FE0862A0-B0C3-410B-8A7F-7FD84DE9D610}">
      <dgm:prSet/>
      <dgm:spPr/>
      <dgm:t>
        <a:bodyPr/>
        <a:lstStyle/>
        <a:p>
          <a:endParaRPr lang="en-US"/>
        </a:p>
      </dgm:t>
    </dgm:pt>
    <dgm:pt modelId="{6947223D-10FC-4768-8806-686B850BFCBA}" type="sibTrans" cxnId="{FE0862A0-B0C3-410B-8A7F-7FD84DE9D610}">
      <dgm:prSet/>
      <dgm:spPr/>
      <dgm:t>
        <a:bodyPr/>
        <a:lstStyle/>
        <a:p>
          <a:endParaRPr lang="en-US"/>
        </a:p>
      </dgm:t>
    </dgm:pt>
    <dgm:pt modelId="{4C3C60DE-25F7-4DE2-B173-87367526B707}" type="pres">
      <dgm:prSet presAssocID="{3254824F-00F6-4163-A462-D459F0AEDF21}" presName="rootnode" presStyleCnt="0">
        <dgm:presLayoutVars>
          <dgm:chMax/>
          <dgm:chPref/>
          <dgm:dir/>
          <dgm:animLvl val="lvl"/>
        </dgm:presLayoutVars>
      </dgm:prSet>
      <dgm:spPr/>
    </dgm:pt>
    <dgm:pt modelId="{8D74B145-E779-4FAE-8D4A-F80BA99B6D5C}" type="pres">
      <dgm:prSet presAssocID="{5F921F8D-8DB5-4BDE-8511-9EFA3E6C079E}" presName="composite" presStyleCnt="0"/>
      <dgm:spPr/>
    </dgm:pt>
    <dgm:pt modelId="{1010152A-0711-4825-90C6-120056D8DAD3}" type="pres">
      <dgm:prSet presAssocID="{5F921F8D-8DB5-4BDE-8511-9EFA3E6C079E}" presName="LShape" presStyleLbl="alignNode1" presStyleIdx="0" presStyleCnt="5"/>
      <dgm:spPr>
        <a:solidFill>
          <a:schemeClr val="accent3"/>
        </a:solidFill>
        <a:ln>
          <a:noFill/>
        </a:ln>
      </dgm:spPr>
    </dgm:pt>
    <dgm:pt modelId="{C408C3A4-614F-4771-B197-27196788712C}" type="pres">
      <dgm:prSet presAssocID="{5F921F8D-8DB5-4BDE-8511-9EFA3E6C079E}" presName="ParentText" presStyleLbl="revTx" presStyleIdx="0" presStyleCnt="3">
        <dgm:presLayoutVars>
          <dgm:chMax val="0"/>
          <dgm:chPref val="0"/>
          <dgm:bulletEnabled val="1"/>
        </dgm:presLayoutVars>
      </dgm:prSet>
      <dgm:spPr/>
    </dgm:pt>
    <dgm:pt modelId="{73461E7A-47D4-41AB-8212-365F077D12D8}" type="pres">
      <dgm:prSet presAssocID="{5F921F8D-8DB5-4BDE-8511-9EFA3E6C079E}" presName="Triangle" presStyleLbl="alignNode1" presStyleIdx="1" presStyleCnt="5"/>
      <dgm:spPr>
        <a:solidFill>
          <a:schemeClr val="accent3"/>
        </a:solidFill>
        <a:ln>
          <a:noFill/>
        </a:ln>
      </dgm:spPr>
    </dgm:pt>
    <dgm:pt modelId="{64B9FFD1-2B54-4F44-8075-6AD54689526D}" type="pres">
      <dgm:prSet presAssocID="{83885A23-D9C1-4991-8596-9485E609C913}" presName="sibTrans" presStyleCnt="0"/>
      <dgm:spPr/>
    </dgm:pt>
    <dgm:pt modelId="{C6C7A29C-89EC-4C1E-B142-548D9ED3D09B}" type="pres">
      <dgm:prSet presAssocID="{83885A23-D9C1-4991-8596-9485E609C913}" presName="space" presStyleCnt="0"/>
      <dgm:spPr/>
    </dgm:pt>
    <dgm:pt modelId="{667638B8-AF2C-49EE-AC51-D3116B0D1C98}" type="pres">
      <dgm:prSet presAssocID="{DBD6E612-BBC3-40C0-9FEE-7F3FB7716299}" presName="composite" presStyleCnt="0"/>
      <dgm:spPr/>
    </dgm:pt>
    <dgm:pt modelId="{F1771300-A2A4-42A9-B423-02585D81DA82}" type="pres">
      <dgm:prSet presAssocID="{DBD6E612-BBC3-40C0-9FEE-7F3FB7716299}" presName="LShape" presStyleLbl="alignNode1" presStyleIdx="2" presStyleCnt="5"/>
      <dgm:spPr>
        <a:solidFill>
          <a:schemeClr val="accent1"/>
        </a:solidFill>
        <a:ln>
          <a:noFill/>
        </a:ln>
      </dgm:spPr>
    </dgm:pt>
    <dgm:pt modelId="{CA9D5BC2-E9C4-4F95-969F-60DBE378992C}" type="pres">
      <dgm:prSet presAssocID="{DBD6E612-BBC3-40C0-9FEE-7F3FB7716299}" presName="ParentText" presStyleLbl="revTx" presStyleIdx="1" presStyleCnt="3">
        <dgm:presLayoutVars>
          <dgm:chMax val="0"/>
          <dgm:chPref val="0"/>
          <dgm:bulletEnabled val="1"/>
        </dgm:presLayoutVars>
      </dgm:prSet>
      <dgm:spPr/>
    </dgm:pt>
    <dgm:pt modelId="{E12036F0-EBBC-452C-89B0-A0214F69B5AF}" type="pres">
      <dgm:prSet presAssocID="{DBD6E612-BBC3-40C0-9FEE-7F3FB7716299}" presName="Triangle" presStyleLbl="alignNode1" presStyleIdx="3" presStyleCnt="5"/>
      <dgm:spPr>
        <a:ln>
          <a:noFill/>
        </a:ln>
      </dgm:spPr>
    </dgm:pt>
    <dgm:pt modelId="{D4F6DD4D-2BA8-48BC-A64D-B5F30F5ED56E}" type="pres">
      <dgm:prSet presAssocID="{29FA000C-26CD-491E-B340-1C99285E60EB}" presName="sibTrans" presStyleCnt="0"/>
      <dgm:spPr/>
    </dgm:pt>
    <dgm:pt modelId="{4D503ECF-A336-4BEB-AC95-50CD8AD24238}" type="pres">
      <dgm:prSet presAssocID="{29FA000C-26CD-491E-B340-1C99285E60EB}" presName="space" presStyleCnt="0"/>
      <dgm:spPr/>
    </dgm:pt>
    <dgm:pt modelId="{C0AB003F-DF3B-4D17-8744-528946C07BCB}" type="pres">
      <dgm:prSet presAssocID="{A16CD6D9-752B-4F61-AA87-577CCAE13728}" presName="composite" presStyleCnt="0"/>
      <dgm:spPr/>
    </dgm:pt>
    <dgm:pt modelId="{DDA91331-A009-4F18-97F8-7670782A3AFA}" type="pres">
      <dgm:prSet presAssocID="{A16CD6D9-752B-4F61-AA87-577CCAE13728}" presName="LShape" presStyleLbl="alignNode1" presStyleIdx="4" presStyleCnt="5"/>
      <dgm:spPr>
        <a:solidFill>
          <a:schemeClr val="accent4"/>
        </a:solidFill>
        <a:ln>
          <a:noFill/>
        </a:ln>
      </dgm:spPr>
    </dgm:pt>
    <dgm:pt modelId="{0CF44FA3-5A5F-4147-A10F-382A714F1548}" type="pres">
      <dgm:prSet presAssocID="{A16CD6D9-752B-4F61-AA87-577CCAE13728}" presName="ParentText" presStyleLbl="revTx" presStyleIdx="2" presStyleCnt="3">
        <dgm:presLayoutVars>
          <dgm:chMax val="0"/>
          <dgm:chPref val="0"/>
          <dgm:bulletEnabled val="1"/>
        </dgm:presLayoutVars>
      </dgm:prSet>
      <dgm:spPr/>
    </dgm:pt>
  </dgm:ptLst>
  <dgm:cxnLst>
    <dgm:cxn modelId="{BF9E3618-A907-479D-B87A-39B73F3B0317}" type="presOf" srcId="{C94EB198-C811-4E38-BC41-EE16951D9942}" destId="{0CF44FA3-5A5F-4147-A10F-382A714F1548}" srcOrd="0" destOrd="2" presId="urn:microsoft.com/office/officeart/2009/3/layout/StepUpProcess"/>
    <dgm:cxn modelId="{A9342C19-0E1C-4E61-942B-4734FF03B0EC}" type="presOf" srcId="{BAE082FF-109E-465E-AC9D-7FEABE733DDD}" destId="{CA9D5BC2-E9C4-4F95-969F-60DBE378992C}" srcOrd="0" destOrd="3" presId="urn:microsoft.com/office/officeart/2009/3/layout/StepUpProcess"/>
    <dgm:cxn modelId="{191B171B-4A56-42A1-B679-A904A77606A1}" type="presOf" srcId="{ADB1C78E-D537-4389-B974-5F14F91F2CAE}" destId="{C408C3A4-614F-4771-B197-27196788712C}" srcOrd="0" destOrd="2" presId="urn:microsoft.com/office/officeart/2009/3/layout/StepUpProcess"/>
    <dgm:cxn modelId="{38E7283C-885C-4982-9758-8A9151F6B05C}" type="presOf" srcId="{F272042E-FA8E-4CBA-8F35-D346B17309A0}" destId="{C408C3A4-614F-4771-B197-27196788712C}" srcOrd="0" destOrd="1" presId="urn:microsoft.com/office/officeart/2009/3/layout/StepUpProcess"/>
    <dgm:cxn modelId="{C17BEB5B-562E-47C8-A5E6-22BE85F5F06B}" type="presOf" srcId="{3254824F-00F6-4163-A462-D459F0AEDF21}" destId="{4C3C60DE-25F7-4DE2-B173-87367526B707}" srcOrd="0" destOrd="0" presId="urn:microsoft.com/office/officeart/2009/3/layout/StepUpProcess"/>
    <dgm:cxn modelId="{1679ED65-0C32-45F9-BCC4-A1AA4F2E45D1}" type="presOf" srcId="{DBD6E612-BBC3-40C0-9FEE-7F3FB7716299}" destId="{CA9D5BC2-E9C4-4F95-969F-60DBE378992C}" srcOrd="0" destOrd="0" presId="urn:microsoft.com/office/officeart/2009/3/layout/StepUpProcess"/>
    <dgm:cxn modelId="{14CDA24E-25B1-42EF-B7FD-76B1E052ABCD}" srcId="{3254824F-00F6-4163-A462-D459F0AEDF21}" destId="{5F921F8D-8DB5-4BDE-8511-9EFA3E6C079E}" srcOrd="0" destOrd="0" parTransId="{508C33AC-A2B8-4B5E-A04F-EF70361BEF72}" sibTransId="{83885A23-D9C1-4991-8596-9485E609C913}"/>
    <dgm:cxn modelId="{17356B50-0C35-439B-AEDB-0A88C948FE3D}" srcId="{DBD6E612-BBC3-40C0-9FEE-7F3FB7716299}" destId="{D360173C-4F53-4F50-9D2B-C0525A7C12C0}" srcOrd="1" destOrd="0" parTransId="{0A6EFAC5-E8C7-40F0-885C-52CE9E3E0762}" sibTransId="{DB3326E1-410D-4E94-9413-03D0F0280854}"/>
    <dgm:cxn modelId="{28F5D150-6BC5-47D0-B087-88E7C178D9E6}" type="presOf" srcId="{5F921F8D-8DB5-4BDE-8511-9EFA3E6C079E}" destId="{C408C3A4-614F-4771-B197-27196788712C}" srcOrd="0" destOrd="0" presId="urn:microsoft.com/office/officeart/2009/3/layout/StepUpProcess"/>
    <dgm:cxn modelId="{0ED10F72-B43E-44BE-A9A9-AF6FEB13CA84}" type="presOf" srcId="{A16CD6D9-752B-4F61-AA87-577CCAE13728}" destId="{0CF44FA3-5A5F-4147-A10F-382A714F1548}" srcOrd="0" destOrd="0" presId="urn:microsoft.com/office/officeart/2009/3/layout/StepUpProcess"/>
    <dgm:cxn modelId="{F08C8556-8045-439D-9A8F-F472F9C5177C}" type="presOf" srcId="{48D2F9A9-4744-4167-BF83-29382F09FC9C}" destId="{CA9D5BC2-E9C4-4F95-969F-60DBE378992C}" srcOrd="0" destOrd="1" presId="urn:microsoft.com/office/officeart/2009/3/layout/StepUpProcess"/>
    <dgm:cxn modelId="{F4593A59-1655-4A2E-B5CA-142884E5C913}" type="presOf" srcId="{9BD082BC-AC59-4D98-8BE7-D3D3FB3CA4F8}" destId="{0CF44FA3-5A5F-4147-A10F-382A714F1548}" srcOrd="0" destOrd="3" presId="urn:microsoft.com/office/officeart/2009/3/layout/StepUpProcess"/>
    <dgm:cxn modelId="{27CE2485-4BF0-46F5-84D7-030CD8053EB7}" srcId="{5F921F8D-8DB5-4BDE-8511-9EFA3E6C079E}" destId="{ADB1C78E-D537-4389-B974-5F14F91F2CAE}" srcOrd="1" destOrd="0" parTransId="{F2D33FD2-7AFF-4C8B-B042-4C01CE10287A}" sibTransId="{2275E5CB-2451-49E6-BBF7-DFB857213087}"/>
    <dgm:cxn modelId="{FE0862A0-B0C3-410B-8A7F-7FD84DE9D610}" srcId="{A16CD6D9-752B-4F61-AA87-577CCAE13728}" destId="{9BD082BC-AC59-4D98-8BE7-D3D3FB3CA4F8}" srcOrd="2" destOrd="0" parTransId="{36F3FABE-C7DE-4241-AEBB-303B142B52DC}" sibTransId="{6947223D-10FC-4768-8806-686B850BFCBA}"/>
    <dgm:cxn modelId="{F2A064BA-6105-41A1-BDBB-EF247C02BCA1}" srcId="{5F921F8D-8DB5-4BDE-8511-9EFA3E6C079E}" destId="{F272042E-FA8E-4CBA-8F35-D346B17309A0}" srcOrd="0" destOrd="0" parTransId="{6A953B72-5156-4660-93DA-F2D9A975B48D}" sibTransId="{A79BD701-36E5-49FB-8BC9-E1B6B33BED57}"/>
    <dgm:cxn modelId="{DDF170BB-411D-45E3-9A79-8DF19D34E50A}" srcId="{3254824F-00F6-4163-A462-D459F0AEDF21}" destId="{DBD6E612-BBC3-40C0-9FEE-7F3FB7716299}" srcOrd="1" destOrd="0" parTransId="{E46B5C8C-025E-4894-98BB-1F7F0996403A}" sibTransId="{29FA000C-26CD-491E-B340-1C99285E60EB}"/>
    <dgm:cxn modelId="{6CC1E4C0-3CE2-44CD-BDDF-1221A145E7EF}" srcId="{A16CD6D9-752B-4F61-AA87-577CCAE13728}" destId="{C94EB198-C811-4E38-BC41-EE16951D9942}" srcOrd="1" destOrd="0" parTransId="{4B4A04AC-F9C8-47D2-BAD9-5F2B09F6C5E8}" sibTransId="{5DB64594-E52C-4408-92AF-FFC44246C386}"/>
    <dgm:cxn modelId="{DBB54BC2-2EED-4CA6-91F1-C3002D263B13}" srcId="{DBD6E612-BBC3-40C0-9FEE-7F3FB7716299}" destId="{48D2F9A9-4744-4167-BF83-29382F09FC9C}" srcOrd="0" destOrd="0" parTransId="{4084B874-ADAE-40DA-8344-25F05BDB4449}" sibTransId="{B5C2B02F-ACC1-4317-8AD8-48757B840763}"/>
    <dgm:cxn modelId="{5B844CC4-07C7-4178-878C-E7DFCA441BD7}" srcId="{A16CD6D9-752B-4F61-AA87-577CCAE13728}" destId="{C75C0C5C-2910-4215-9CF0-B5167FAC12E1}" srcOrd="0" destOrd="0" parTransId="{1344E3C6-806B-452E-8C8C-DF740A6EE6A7}" sibTransId="{2BEE27A9-0D4C-459F-AE8D-A625F2BA0E54}"/>
    <dgm:cxn modelId="{B758A5C4-BB2C-4B39-8E8E-59F6309C2710}" type="presOf" srcId="{C75C0C5C-2910-4215-9CF0-B5167FAC12E1}" destId="{0CF44FA3-5A5F-4147-A10F-382A714F1548}" srcOrd="0" destOrd="1" presId="urn:microsoft.com/office/officeart/2009/3/layout/StepUpProcess"/>
    <dgm:cxn modelId="{C9CF38CB-21B2-46A8-947F-B2858E744520}" type="presOf" srcId="{D360173C-4F53-4F50-9D2B-C0525A7C12C0}" destId="{CA9D5BC2-E9C4-4F95-969F-60DBE378992C}" srcOrd="0" destOrd="2" presId="urn:microsoft.com/office/officeart/2009/3/layout/StepUpProcess"/>
    <dgm:cxn modelId="{866332D3-4FC1-4511-83EB-67E82C23EDA3}" srcId="{3254824F-00F6-4163-A462-D459F0AEDF21}" destId="{A16CD6D9-752B-4F61-AA87-577CCAE13728}" srcOrd="2" destOrd="0" parTransId="{1034BB21-13A6-4C7F-85C2-E00380356AD6}" sibTransId="{C562A5DB-057A-4738-BDDC-FF46218D06BC}"/>
    <dgm:cxn modelId="{A0A361E2-DFE1-43DA-8F6B-A9DA813D9070}" srcId="{5F921F8D-8DB5-4BDE-8511-9EFA3E6C079E}" destId="{30486583-95ED-412D-8097-CCA60F91A31C}" srcOrd="2" destOrd="0" parTransId="{21A3CC35-EB60-4AEB-89BF-450514346EC1}" sibTransId="{A41B2390-3C9B-427C-B024-D59901E1EEE0}"/>
    <dgm:cxn modelId="{2685F0E9-E306-4BF9-B429-36C23E911284}" srcId="{DBD6E612-BBC3-40C0-9FEE-7F3FB7716299}" destId="{BAE082FF-109E-465E-AC9D-7FEABE733DDD}" srcOrd="2" destOrd="0" parTransId="{EB1A09F4-A1AC-45B7-B97B-5E51EA86CB17}" sibTransId="{1558E11D-D7B8-4ACA-BFFE-AB08AAF236EF}"/>
    <dgm:cxn modelId="{1DD163F7-482C-4955-900C-AEC63A2EA7ED}" type="presOf" srcId="{30486583-95ED-412D-8097-CCA60F91A31C}" destId="{C408C3A4-614F-4771-B197-27196788712C}" srcOrd="0" destOrd="3" presId="urn:microsoft.com/office/officeart/2009/3/layout/StepUpProcess"/>
    <dgm:cxn modelId="{F4282294-82CA-45B7-A0D5-872A37BB4A87}" type="presParOf" srcId="{4C3C60DE-25F7-4DE2-B173-87367526B707}" destId="{8D74B145-E779-4FAE-8D4A-F80BA99B6D5C}" srcOrd="0" destOrd="0" presId="urn:microsoft.com/office/officeart/2009/3/layout/StepUpProcess"/>
    <dgm:cxn modelId="{DBFF103E-D51F-4619-A6DE-5431CB137A6B}" type="presParOf" srcId="{8D74B145-E779-4FAE-8D4A-F80BA99B6D5C}" destId="{1010152A-0711-4825-90C6-120056D8DAD3}" srcOrd="0" destOrd="0" presId="urn:microsoft.com/office/officeart/2009/3/layout/StepUpProcess"/>
    <dgm:cxn modelId="{A02B0CBB-C97A-4AD8-A23B-50802CB50D2F}" type="presParOf" srcId="{8D74B145-E779-4FAE-8D4A-F80BA99B6D5C}" destId="{C408C3A4-614F-4771-B197-27196788712C}" srcOrd="1" destOrd="0" presId="urn:microsoft.com/office/officeart/2009/3/layout/StepUpProcess"/>
    <dgm:cxn modelId="{CFBADD59-779C-4B80-9605-09ED6202E5D2}" type="presParOf" srcId="{8D74B145-E779-4FAE-8D4A-F80BA99B6D5C}" destId="{73461E7A-47D4-41AB-8212-365F077D12D8}" srcOrd="2" destOrd="0" presId="urn:microsoft.com/office/officeart/2009/3/layout/StepUpProcess"/>
    <dgm:cxn modelId="{93B4F63E-AB32-4336-9902-4E193F879A20}" type="presParOf" srcId="{4C3C60DE-25F7-4DE2-B173-87367526B707}" destId="{64B9FFD1-2B54-4F44-8075-6AD54689526D}" srcOrd="1" destOrd="0" presId="urn:microsoft.com/office/officeart/2009/3/layout/StepUpProcess"/>
    <dgm:cxn modelId="{A6ABC307-EF9F-421C-A853-2C856225D068}" type="presParOf" srcId="{64B9FFD1-2B54-4F44-8075-6AD54689526D}" destId="{C6C7A29C-89EC-4C1E-B142-548D9ED3D09B}" srcOrd="0" destOrd="0" presId="urn:microsoft.com/office/officeart/2009/3/layout/StepUpProcess"/>
    <dgm:cxn modelId="{DA3AC094-2DAE-4A76-9BF8-56E166BAA9B1}" type="presParOf" srcId="{4C3C60DE-25F7-4DE2-B173-87367526B707}" destId="{667638B8-AF2C-49EE-AC51-D3116B0D1C98}" srcOrd="2" destOrd="0" presId="urn:microsoft.com/office/officeart/2009/3/layout/StepUpProcess"/>
    <dgm:cxn modelId="{3C2B3A79-FAD7-4516-9B4B-8C37EFE7B8C8}" type="presParOf" srcId="{667638B8-AF2C-49EE-AC51-D3116B0D1C98}" destId="{F1771300-A2A4-42A9-B423-02585D81DA82}" srcOrd="0" destOrd="0" presId="urn:microsoft.com/office/officeart/2009/3/layout/StepUpProcess"/>
    <dgm:cxn modelId="{D5634750-5F86-4AF7-AE43-1276574EB794}" type="presParOf" srcId="{667638B8-AF2C-49EE-AC51-D3116B0D1C98}" destId="{CA9D5BC2-E9C4-4F95-969F-60DBE378992C}" srcOrd="1" destOrd="0" presId="urn:microsoft.com/office/officeart/2009/3/layout/StepUpProcess"/>
    <dgm:cxn modelId="{37D04425-83C0-46C6-BAA9-D045B30979B7}" type="presParOf" srcId="{667638B8-AF2C-49EE-AC51-D3116B0D1C98}" destId="{E12036F0-EBBC-452C-89B0-A0214F69B5AF}" srcOrd="2" destOrd="0" presId="urn:microsoft.com/office/officeart/2009/3/layout/StepUpProcess"/>
    <dgm:cxn modelId="{DEA1D725-326E-4CCD-A663-B84715D3249E}" type="presParOf" srcId="{4C3C60DE-25F7-4DE2-B173-87367526B707}" destId="{D4F6DD4D-2BA8-48BC-A64D-B5F30F5ED56E}" srcOrd="3" destOrd="0" presId="urn:microsoft.com/office/officeart/2009/3/layout/StepUpProcess"/>
    <dgm:cxn modelId="{FCFFA37B-0883-4D0B-A8C4-37FFBDE994C5}" type="presParOf" srcId="{D4F6DD4D-2BA8-48BC-A64D-B5F30F5ED56E}" destId="{4D503ECF-A336-4BEB-AC95-50CD8AD24238}" srcOrd="0" destOrd="0" presId="urn:microsoft.com/office/officeart/2009/3/layout/StepUpProcess"/>
    <dgm:cxn modelId="{0769EE96-F8E0-4260-A030-1737912F2967}" type="presParOf" srcId="{4C3C60DE-25F7-4DE2-B173-87367526B707}" destId="{C0AB003F-DF3B-4D17-8744-528946C07BCB}" srcOrd="4" destOrd="0" presId="urn:microsoft.com/office/officeart/2009/3/layout/StepUpProcess"/>
    <dgm:cxn modelId="{04A36EAF-213E-451D-9CE3-27F0A5AAE316}" type="presParOf" srcId="{C0AB003F-DF3B-4D17-8744-528946C07BCB}" destId="{DDA91331-A009-4F18-97F8-7670782A3AFA}" srcOrd="0" destOrd="0" presId="urn:microsoft.com/office/officeart/2009/3/layout/StepUpProcess"/>
    <dgm:cxn modelId="{7F49452E-64D9-4C56-90BC-FD161FB07B1F}" type="presParOf" srcId="{C0AB003F-DF3B-4D17-8744-528946C07BCB}" destId="{0CF44FA3-5A5F-4147-A10F-382A714F1548}" srcOrd="1" destOrd="0" presId="urn:microsoft.com/office/officeart/2009/3/layout/StepU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E5AB991-ADD1-4B58-814A-F80F5E586A50}" type="doc">
      <dgm:prSet loTypeId="urn:microsoft.com/office/officeart/2005/8/layout/process1" loCatId="process" qsTypeId="urn:microsoft.com/office/officeart/2005/8/quickstyle/3d1" qsCatId="3D" csTypeId="urn:microsoft.com/office/officeart/2005/8/colors/accent1_2" csCatId="accent1" phldr="1"/>
      <dgm:spPr/>
      <dgm:t>
        <a:bodyPr/>
        <a:lstStyle/>
        <a:p>
          <a:endParaRPr lang="en-US"/>
        </a:p>
      </dgm:t>
    </dgm:pt>
    <dgm:pt modelId="{6354876C-8083-4164-8D13-7E31F9503AD2}">
      <dgm:prSet phldrT="[Text]"/>
      <dgm:spPr/>
      <dgm:t>
        <a:bodyPr/>
        <a:lstStyle/>
        <a:p>
          <a:r>
            <a:rPr lang="en-US" dirty="0">
              <a:solidFill>
                <a:schemeClr val="bg1"/>
              </a:solidFill>
            </a:rPr>
            <a:t>System</a:t>
          </a:r>
          <a:r>
            <a:rPr lang="en-US" baseline="0" dirty="0">
              <a:solidFill>
                <a:schemeClr val="bg1"/>
              </a:solidFill>
            </a:rPr>
            <a:t> attends School Improvement Day</a:t>
          </a:r>
          <a:endParaRPr lang="en-US" dirty="0">
            <a:solidFill>
              <a:schemeClr val="bg1"/>
            </a:solidFill>
          </a:endParaRPr>
        </a:p>
      </dgm:t>
    </dgm:pt>
    <dgm:pt modelId="{E73FD053-3C21-4B89-BBF3-8ED70A3D326A}" type="parTrans" cxnId="{DC0D5838-A0DF-460F-BFB6-11C30392541C}">
      <dgm:prSet/>
      <dgm:spPr/>
      <dgm:t>
        <a:bodyPr/>
        <a:lstStyle/>
        <a:p>
          <a:endParaRPr lang="en-US">
            <a:solidFill>
              <a:schemeClr val="bg1"/>
            </a:solidFill>
          </a:endParaRPr>
        </a:p>
      </dgm:t>
    </dgm:pt>
    <dgm:pt modelId="{2F3F6033-A944-4D80-A042-F16826FF7FCD}" type="sibTrans" cxnId="{DC0D5838-A0DF-460F-BFB6-11C30392541C}">
      <dgm:prSet/>
      <dgm:spPr/>
      <dgm:t>
        <a:bodyPr/>
        <a:lstStyle/>
        <a:p>
          <a:endParaRPr lang="en-US">
            <a:solidFill>
              <a:schemeClr val="bg1"/>
            </a:solidFill>
          </a:endParaRPr>
        </a:p>
      </dgm:t>
    </dgm:pt>
    <dgm:pt modelId="{BF705F8B-C3BC-4B8B-A21D-728E8604CADE}">
      <dgm:prSet phldrT="[Text]"/>
      <dgm:spPr/>
      <dgm:t>
        <a:bodyPr/>
        <a:lstStyle/>
        <a:p>
          <a:r>
            <a:rPr lang="en-US" dirty="0">
              <a:solidFill>
                <a:schemeClr val="bg1"/>
              </a:solidFill>
            </a:rPr>
            <a:t>System submits Action Plan in KESA Application (new)</a:t>
          </a:r>
        </a:p>
      </dgm:t>
    </dgm:pt>
    <dgm:pt modelId="{D280CF68-E142-4C4A-BCF3-6EBD0F75860D}" type="parTrans" cxnId="{4BCA0940-265D-4F1B-A5A0-3CA57F80CCE7}">
      <dgm:prSet/>
      <dgm:spPr/>
      <dgm:t>
        <a:bodyPr/>
        <a:lstStyle/>
        <a:p>
          <a:endParaRPr lang="en-US">
            <a:solidFill>
              <a:schemeClr val="bg1"/>
            </a:solidFill>
          </a:endParaRPr>
        </a:p>
      </dgm:t>
    </dgm:pt>
    <dgm:pt modelId="{DDF18CFD-54A4-494C-B93F-1B604E3D8EC8}" type="sibTrans" cxnId="{4BCA0940-265D-4F1B-A5A0-3CA57F80CCE7}">
      <dgm:prSet/>
      <dgm:spPr/>
      <dgm:t>
        <a:bodyPr/>
        <a:lstStyle/>
        <a:p>
          <a:endParaRPr lang="en-US">
            <a:solidFill>
              <a:schemeClr val="bg1"/>
            </a:solidFill>
          </a:endParaRPr>
        </a:p>
      </dgm:t>
    </dgm:pt>
    <dgm:pt modelId="{DCA53C95-F6D7-42AA-B6A7-6A29D9D78A9C}">
      <dgm:prSet phldrT="[Text]"/>
      <dgm:spPr/>
      <dgm:t>
        <a:bodyPr/>
        <a:lstStyle/>
        <a:p>
          <a:r>
            <a:rPr lang="en-US" dirty="0">
              <a:solidFill>
                <a:schemeClr val="bg1"/>
              </a:solidFill>
            </a:rPr>
            <a:t>KSDE Action Plan Review team reviews System’s Action Plan and provides feedback</a:t>
          </a:r>
        </a:p>
      </dgm:t>
    </dgm:pt>
    <dgm:pt modelId="{D86F8BD7-2BE2-4EA8-A7D9-A52CE8F6A295}" type="parTrans" cxnId="{8F8D9689-DED5-49A3-9CCC-5CCB379EE227}">
      <dgm:prSet/>
      <dgm:spPr/>
      <dgm:t>
        <a:bodyPr/>
        <a:lstStyle/>
        <a:p>
          <a:endParaRPr lang="en-US">
            <a:solidFill>
              <a:schemeClr val="bg1"/>
            </a:solidFill>
          </a:endParaRPr>
        </a:p>
      </dgm:t>
    </dgm:pt>
    <dgm:pt modelId="{70D38290-9794-4DAE-A6FD-986E4265C0E8}" type="sibTrans" cxnId="{8F8D9689-DED5-49A3-9CCC-5CCB379EE227}">
      <dgm:prSet/>
      <dgm:spPr/>
      <dgm:t>
        <a:bodyPr/>
        <a:lstStyle/>
        <a:p>
          <a:endParaRPr lang="en-US">
            <a:solidFill>
              <a:schemeClr val="bg1"/>
            </a:solidFill>
          </a:endParaRPr>
        </a:p>
      </dgm:t>
    </dgm:pt>
    <dgm:pt modelId="{8B0F1C32-8545-4993-AB4E-1DFE58810E67}">
      <dgm:prSet/>
      <dgm:spPr/>
      <dgm:t>
        <a:bodyPr>
          <a:sp3d prstMaterial="translucentPowder"/>
        </a:bodyPr>
        <a:lstStyle/>
        <a:p>
          <a:r>
            <a:rPr lang="en-US" dirty="0">
              <a:solidFill>
                <a:schemeClr val="bg1"/>
              </a:solidFill>
            </a:rPr>
            <a:t>System’s Action Plan ratings:</a:t>
          </a:r>
        </a:p>
        <a:p>
          <a:r>
            <a:rPr lang="en-US" b="1" dirty="0">
              <a:solidFill>
                <a:schemeClr val="bg1"/>
              </a:solidFill>
            </a:rPr>
            <a:t>Ready to Implement</a:t>
          </a:r>
        </a:p>
        <a:p>
          <a:r>
            <a:rPr lang="en-US" b="1" dirty="0">
              <a:solidFill>
                <a:schemeClr val="bg1"/>
              </a:solidFill>
            </a:rPr>
            <a:t>Needs Improvement</a:t>
          </a:r>
        </a:p>
        <a:p>
          <a:r>
            <a:rPr lang="en-US" b="1" dirty="0">
              <a:solidFill>
                <a:schemeClr val="bg1"/>
              </a:solidFill>
            </a:rPr>
            <a:t>Incomplete</a:t>
          </a:r>
        </a:p>
      </dgm:t>
    </dgm:pt>
    <dgm:pt modelId="{5883C802-98A8-4224-A194-426302C0DBE6}" type="parTrans" cxnId="{234FCA60-E4CE-49B9-9F6D-06E3030E5215}">
      <dgm:prSet/>
      <dgm:spPr/>
      <dgm:t>
        <a:bodyPr/>
        <a:lstStyle/>
        <a:p>
          <a:endParaRPr lang="en-US">
            <a:solidFill>
              <a:schemeClr val="bg1"/>
            </a:solidFill>
          </a:endParaRPr>
        </a:p>
      </dgm:t>
    </dgm:pt>
    <dgm:pt modelId="{353DF847-7FBD-4AF9-A505-EE28228ABE64}" type="sibTrans" cxnId="{234FCA60-E4CE-49B9-9F6D-06E3030E5215}">
      <dgm:prSet/>
      <dgm:spPr/>
      <dgm:t>
        <a:bodyPr/>
        <a:lstStyle/>
        <a:p>
          <a:endParaRPr lang="en-US">
            <a:solidFill>
              <a:schemeClr val="bg1"/>
            </a:solidFill>
          </a:endParaRPr>
        </a:p>
      </dgm:t>
    </dgm:pt>
    <dgm:pt modelId="{00513E20-8051-4DD3-BD2C-62BB7EE9CF2D}">
      <dgm:prSet/>
      <dgm:spPr/>
      <dgm:t>
        <a:bodyPr/>
        <a:lstStyle/>
        <a:p>
          <a:r>
            <a:rPr lang="en-US" b="1" dirty="0">
              <a:solidFill>
                <a:schemeClr val="bg1"/>
              </a:solidFill>
            </a:rPr>
            <a:t>Ready</a:t>
          </a:r>
          <a:r>
            <a:rPr lang="en-US" b="1" baseline="0" dirty="0">
              <a:solidFill>
                <a:schemeClr val="bg1"/>
              </a:solidFill>
            </a:rPr>
            <a:t> to Implement </a:t>
          </a:r>
          <a:r>
            <a:rPr lang="en-US" baseline="0" dirty="0">
              <a:solidFill>
                <a:schemeClr val="bg1"/>
              </a:solidFill>
            </a:rPr>
            <a:t>– begin implementing</a:t>
          </a:r>
        </a:p>
        <a:p>
          <a:r>
            <a:rPr lang="en-US" b="1" baseline="0" dirty="0">
              <a:solidFill>
                <a:schemeClr val="bg1"/>
              </a:solidFill>
            </a:rPr>
            <a:t>Needs Improvement or Incomplete </a:t>
          </a:r>
          <a:r>
            <a:rPr lang="en-US" baseline="0" dirty="0">
              <a:solidFill>
                <a:schemeClr val="bg1"/>
              </a:solidFill>
            </a:rPr>
            <a:t>– System must revise and re-submit </a:t>
          </a:r>
          <a:endParaRPr lang="en-US" dirty="0">
            <a:solidFill>
              <a:schemeClr val="bg1"/>
            </a:solidFill>
          </a:endParaRPr>
        </a:p>
      </dgm:t>
    </dgm:pt>
    <dgm:pt modelId="{790333DE-C85E-440F-8916-28A503946A4C}" type="parTrans" cxnId="{0A508A2A-6DB7-4263-A73D-14CDD39A9171}">
      <dgm:prSet/>
      <dgm:spPr/>
      <dgm:t>
        <a:bodyPr/>
        <a:lstStyle/>
        <a:p>
          <a:endParaRPr lang="en-US">
            <a:solidFill>
              <a:schemeClr val="bg1"/>
            </a:solidFill>
          </a:endParaRPr>
        </a:p>
      </dgm:t>
    </dgm:pt>
    <dgm:pt modelId="{4D9BB653-8328-4167-97CB-0BA6656D03CF}" type="sibTrans" cxnId="{0A508A2A-6DB7-4263-A73D-14CDD39A9171}">
      <dgm:prSet/>
      <dgm:spPr/>
      <dgm:t>
        <a:bodyPr/>
        <a:lstStyle/>
        <a:p>
          <a:endParaRPr lang="en-US">
            <a:solidFill>
              <a:schemeClr val="bg1"/>
            </a:solidFill>
          </a:endParaRPr>
        </a:p>
      </dgm:t>
    </dgm:pt>
    <dgm:pt modelId="{53819A7E-AC24-4D95-B073-FD2295FDA2CC}" type="pres">
      <dgm:prSet presAssocID="{1E5AB991-ADD1-4B58-814A-F80F5E586A50}" presName="Name0" presStyleCnt="0">
        <dgm:presLayoutVars>
          <dgm:dir/>
          <dgm:resizeHandles val="exact"/>
        </dgm:presLayoutVars>
      </dgm:prSet>
      <dgm:spPr/>
    </dgm:pt>
    <dgm:pt modelId="{E0638507-B54A-40BC-9DCF-E94FA3E0D611}" type="pres">
      <dgm:prSet presAssocID="{6354876C-8083-4164-8D13-7E31F9503AD2}" presName="node" presStyleLbl="node1" presStyleIdx="0" presStyleCnt="5" custLinFactNeighborX="-836" custLinFactNeighborY="-64644">
        <dgm:presLayoutVars>
          <dgm:bulletEnabled val="1"/>
        </dgm:presLayoutVars>
      </dgm:prSet>
      <dgm:spPr/>
    </dgm:pt>
    <dgm:pt modelId="{1B1B32C7-CEB3-4823-B75E-17B4429A5FCC}" type="pres">
      <dgm:prSet presAssocID="{2F3F6033-A944-4D80-A042-F16826FF7FCD}" presName="sibTrans" presStyleLbl="sibTrans2D1" presStyleIdx="0" presStyleCnt="4"/>
      <dgm:spPr/>
    </dgm:pt>
    <dgm:pt modelId="{3D51110C-4661-47B6-B251-1D00606A2667}" type="pres">
      <dgm:prSet presAssocID="{2F3F6033-A944-4D80-A042-F16826FF7FCD}" presName="connectorText" presStyleLbl="sibTrans2D1" presStyleIdx="0" presStyleCnt="4"/>
      <dgm:spPr/>
    </dgm:pt>
    <dgm:pt modelId="{038D6605-5E96-4C7B-816C-EF965AB05068}" type="pres">
      <dgm:prSet presAssocID="{BF705F8B-C3BC-4B8B-A21D-728E8604CADE}" presName="node" presStyleLbl="node1" presStyleIdx="1" presStyleCnt="5" custLinFactNeighborX="-2166" custLinFactNeighborY="-66203">
        <dgm:presLayoutVars>
          <dgm:bulletEnabled val="1"/>
        </dgm:presLayoutVars>
      </dgm:prSet>
      <dgm:spPr/>
    </dgm:pt>
    <dgm:pt modelId="{851A8DC1-9DB6-4226-813D-BFE0A158AA7D}" type="pres">
      <dgm:prSet presAssocID="{DDF18CFD-54A4-494C-B93F-1B604E3D8EC8}" presName="sibTrans" presStyleLbl="sibTrans2D1" presStyleIdx="1" presStyleCnt="4"/>
      <dgm:spPr/>
    </dgm:pt>
    <dgm:pt modelId="{5A693C66-2C7D-4726-9158-1D2968E52B62}" type="pres">
      <dgm:prSet presAssocID="{DDF18CFD-54A4-494C-B93F-1B604E3D8EC8}" presName="connectorText" presStyleLbl="sibTrans2D1" presStyleIdx="1" presStyleCnt="4"/>
      <dgm:spPr/>
    </dgm:pt>
    <dgm:pt modelId="{D5D1EA0B-45A2-4AD3-8DF0-F6A06188A15B}" type="pres">
      <dgm:prSet presAssocID="{DCA53C95-F6D7-42AA-B6A7-6A29D9D78A9C}" presName="node" presStyleLbl="node1" presStyleIdx="2" presStyleCnt="5" custLinFactNeighborX="-1839" custLinFactNeighborY="-67858">
        <dgm:presLayoutVars>
          <dgm:bulletEnabled val="1"/>
        </dgm:presLayoutVars>
      </dgm:prSet>
      <dgm:spPr/>
    </dgm:pt>
    <dgm:pt modelId="{1B8DF3DB-F5F6-4FEA-84A4-17037847717A}" type="pres">
      <dgm:prSet presAssocID="{70D38290-9794-4DAE-A6FD-986E4265C0E8}" presName="sibTrans" presStyleLbl="sibTrans2D1" presStyleIdx="2" presStyleCnt="4"/>
      <dgm:spPr/>
    </dgm:pt>
    <dgm:pt modelId="{BCD62ACB-94E1-4C2D-B7BE-6C2285D20B13}" type="pres">
      <dgm:prSet presAssocID="{70D38290-9794-4DAE-A6FD-986E4265C0E8}" presName="connectorText" presStyleLbl="sibTrans2D1" presStyleIdx="2" presStyleCnt="4"/>
      <dgm:spPr/>
    </dgm:pt>
    <dgm:pt modelId="{80F53F80-C5FD-4C4C-8802-5FF20FB8189D}" type="pres">
      <dgm:prSet presAssocID="{8B0F1C32-8545-4993-AB4E-1DFE58810E67}" presName="node" presStyleLbl="node1" presStyleIdx="3" presStyleCnt="5" custLinFactNeighborX="-2166" custLinFactNeighborY="-66203">
        <dgm:presLayoutVars>
          <dgm:bulletEnabled val="1"/>
        </dgm:presLayoutVars>
      </dgm:prSet>
      <dgm:spPr/>
    </dgm:pt>
    <dgm:pt modelId="{CAA299BA-7F9B-4C0D-9247-3D7727FE4CC0}" type="pres">
      <dgm:prSet presAssocID="{353DF847-7FBD-4AF9-A505-EE28228ABE64}" presName="sibTrans" presStyleLbl="sibTrans2D1" presStyleIdx="3" presStyleCnt="4"/>
      <dgm:spPr/>
    </dgm:pt>
    <dgm:pt modelId="{86FF7993-88D4-4F04-AE68-D946B4DA90B8}" type="pres">
      <dgm:prSet presAssocID="{353DF847-7FBD-4AF9-A505-EE28228ABE64}" presName="connectorText" presStyleLbl="sibTrans2D1" presStyleIdx="3" presStyleCnt="4"/>
      <dgm:spPr/>
    </dgm:pt>
    <dgm:pt modelId="{5A70D226-67C4-4000-A7D8-4E0861670452}" type="pres">
      <dgm:prSet presAssocID="{00513E20-8051-4DD3-BD2C-62BB7EE9CF2D}" presName="node" presStyleLbl="node1" presStyleIdx="4" presStyleCnt="5" custLinFactNeighborX="-2166" custLinFactNeighborY="-66203">
        <dgm:presLayoutVars>
          <dgm:bulletEnabled val="1"/>
        </dgm:presLayoutVars>
      </dgm:prSet>
      <dgm:spPr/>
    </dgm:pt>
  </dgm:ptLst>
  <dgm:cxnLst>
    <dgm:cxn modelId="{DDCB8F0C-44A3-4BE5-BCF4-C83FC110DC18}" type="presOf" srcId="{DDF18CFD-54A4-494C-B93F-1B604E3D8EC8}" destId="{5A693C66-2C7D-4726-9158-1D2968E52B62}" srcOrd="1" destOrd="0" presId="urn:microsoft.com/office/officeart/2005/8/layout/process1"/>
    <dgm:cxn modelId="{3472C718-6D6C-4F52-9F41-A73ADB163AFB}" type="presOf" srcId="{6354876C-8083-4164-8D13-7E31F9503AD2}" destId="{E0638507-B54A-40BC-9DCF-E94FA3E0D611}" srcOrd="0" destOrd="0" presId="urn:microsoft.com/office/officeart/2005/8/layout/process1"/>
    <dgm:cxn modelId="{858E2023-042B-4B43-9925-9D3BC71552EF}" type="presOf" srcId="{1E5AB991-ADD1-4B58-814A-F80F5E586A50}" destId="{53819A7E-AC24-4D95-B073-FD2295FDA2CC}" srcOrd="0" destOrd="0" presId="urn:microsoft.com/office/officeart/2005/8/layout/process1"/>
    <dgm:cxn modelId="{0A508A2A-6DB7-4263-A73D-14CDD39A9171}" srcId="{1E5AB991-ADD1-4B58-814A-F80F5E586A50}" destId="{00513E20-8051-4DD3-BD2C-62BB7EE9CF2D}" srcOrd="4" destOrd="0" parTransId="{790333DE-C85E-440F-8916-28A503946A4C}" sibTransId="{4D9BB653-8328-4167-97CB-0BA6656D03CF}"/>
    <dgm:cxn modelId="{DC0D5838-A0DF-460F-BFB6-11C30392541C}" srcId="{1E5AB991-ADD1-4B58-814A-F80F5E586A50}" destId="{6354876C-8083-4164-8D13-7E31F9503AD2}" srcOrd="0" destOrd="0" parTransId="{E73FD053-3C21-4B89-BBF3-8ED70A3D326A}" sibTransId="{2F3F6033-A944-4D80-A042-F16826FF7FCD}"/>
    <dgm:cxn modelId="{4BCA0940-265D-4F1B-A5A0-3CA57F80CCE7}" srcId="{1E5AB991-ADD1-4B58-814A-F80F5E586A50}" destId="{BF705F8B-C3BC-4B8B-A21D-728E8604CADE}" srcOrd="1" destOrd="0" parTransId="{D280CF68-E142-4C4A-BCF3-6EBD0F75860D}" sibTransId="{DDF18CFD-54A4-494C-B93F-1B604E3D8EC8}"/>
    <dgm:cxn modelId="{234FCA60-E4CE-49B9-9F6D-06E3030E5215}" srcId="{1E5AB991-ADD1-4B58-814A-F80F5E586A50}" destId="{8B0F1C32-8545-4993-AB4E-1DFE58810E67}" srcOrd="3" destOrd="0" parTransId="{5883C802-98A8-4224-A194-426302C0DBE6}" sibTransId="{353DF847-7FBD-4AF9-A505-EE28228ABE64}"/>
    <dgm:cxn modelId="{1A72E745-2E6B-4A35-A164-59E5AE97CB3C}" type="presOf" srcId="{2F3F6033-A944-4D80-A042-F16826FF7FCD}" destId="{3D51110C-4661-47B6-B251-1D00606A2667}" srcOrd="1" destOrd="0" presId="urn:microsoft.com/office/officeart/2005/8/layout/process1"/>
    <dgm:cxn modelId="{48F0844A-9954-47D6-A5B2-2BDA427D25B0}" type="presOf" srcId="{00513E20-8051-4DD3-BD2C-62BB7EE9CF2D}" destId="{5A70D226-67C4-4000-A7D8-4E0861670452}" srcOrd="0" destOrd="0" presId="urn:microsoft.com/office/officeart/2005/8/layout/process1"/>
    <dgm:cxn modelId="{8F8D9689-DED5-49A3-9CCC-5CCB379EE227}" srcId="{1E5AB991-ADD1-4B58-814A-F80F5E586A50}" destId="{DCA53C95-F6D7-42AA-B6A7-6A29D9D78A9C}" srcOrd="2" destOrd="0" parTransId="{D86F8BD7-2BE2-4EA8-A7D9-A52CE8F6A295}" sibTransId="{70D38290-9794-4DAE-A6FD-986E4265C0E8}"/>
    <dgm:cxn modelId="{358B718D-1A08-4DF4-9DE6-FE79C563D9D9}" type="presOf" srcId="{BF705F8B-C3BC-4B8B-A21D-728E8604CADE}" destId="{038D6605-5E96-4C7B-816C-EF965AB05068}" srcOrd="0" destOrd="0" presId="urn:microsoft.com/office/officeart/2005/8/layout/process1"/>
    <dgm:cxn modelId="{532C3490-E057-4CF0-A29B-126DE46D564E}" type="presOf" srcId="{353DF847-7FBD-4AF9-A505-EE28228ABE64}" destId="{CAA299BA-7F9B-4C0D-9247-3D7727FE4CC0}" srcOrd="0" destOrd="0" presId="urn:microsoft.com/office/officeart/2005/8/layout/process1"/>
    <dgm:cxn modelId="{8F790F98-ED6F-4636-8E73-97B99C37470A}" type="presOf" srcId="{70D38290-9794-4DAE-A6FD-986E4265C0E8}" destId="{BCD62ACB-94E1-4C2D-B7BE-6C2285D20B13}" srcOrd="1" destOrd="0" presId="urn:microsoft.com/office/officeart/2005/8/layout/process1"/>
    <dgm:cxn modelId="{EDC0279D-8C24-4258-976E-4490C3AB5361}" type="presOf" srcId="{DDF18CFD-54A4-494C-B93F-1B604E3D8EC8}" destId="{851A8DC1-9DB6-4226-813D-BFE0A158AA7D}" srcOrd="0" destOrd="0" presId="urn:microsoft.com/office/officeart/2005/8/layout/process1"/>
    <dgm:cxn modelId="{23231CB1-3941-432D-9222-A7C65B84BD7E}" type="presOf" srcId="{353DF847-7FBD-4AF9-A505-EE28228ABE64}" destId="{86FF7993-88D4-4F04-AE68-D946B4DA90B8}" srcOrd="1" destOrd="0" presId="urn:microsoft.com/office/officeart/2005/8/layout/process1"/>
    <dgm:cxn modelId="{463168D4-3C40-4FC3-AEC1-4F5A971DCAB4}" type="presOf" srcId="{70D38290-9794-4DAE-A6FD-986E4265C0E8}" destId="{1B8DF3DB-F5F6-4FEA-84A4-17037847717A}" srcOrd="0" destOrd="0" presId="urn:microsoft.com/office/officeart/2005/8/layout/process1"/>
    <dgm:cxn modelId="{918738D9-7B68-4572-AE80-64D60AB47898}" type="presOf" srcId="{DCA53C95-F6D7-42AA-B6A7-6A29D9D78A9C}" destId="{D5D1EA0B-45A2-4AD3-8DF0-F6A06188A15B}" srcOrd="0" destOrd="0" presId="urn:microsoft.com/office/officeart/2005/8/layout/process1"/>
    <dgm:cxn modelId="{38C30DDC-3197-4075-AE7C-300E6582FECF}" type="presOf" srcId="{2F3F6033-A944-4D80-A042-F16826FF7FCD}" destId="{1B1B32C7-CEB3-4823-B75E-17B4429A5FCC}" srcOrd="0" destOrd="0" presId="urn:microsoft.com/office/officeart/2005/8/layout/process1"/>
    <dgm:cxn modelId="{38C53FF2-728C-4187-9EA6-D55619FA6CC9}" type="presOf" srcId="{8B0F1C32-8545-4993-AB4E-1DFE58810E67}" destId="{80F53F80-C5FD-4C4C-8802-5FF20FB8189D}" srcOrd="0" destOrd="0" presId="urn:microsoft.com/office/officeart/2005/8/layout/process1"/>
    <dgm:cxn modelId="{32FC5FAD-077F-4251-AADE-B64C06C3A9CC}" type="presParOf" srcId="{53819A7E-AC24-4D95-B073-FD2295FDA2CC}" destId="{E0638507-B54A-40BC-9DCF-E94FA3E0D611}" srcOrd="0" destOrd="0" presId="urn:microsoft.com/office/officeart/2005/8/layout/process1"/>
    <dgm:cxn modelId="{21CF7D64-2A90-482D-9EE2-C5CF54ADFF9C}" type="presParOf" srcId="{53819A7E-AC24-4D95-B073-FD2295FDA2CC}" destId="{1B1B32C7-CEB3-4823-B75E-17B4429A5FCC}" srcOrd="1" destOrd="0" presId="urn:microsoft.com/office/officeart/2005/8/layout/process1"/>
    <dgm:cxn modelId="{A73C3ADD-29C3-4FA0-9B2C-501F8650EAB8}" type="presParOf" srcId="{1B1B32C7-CEB3-4823-B75E-17B4429A5FCC}" destId="{3D51110C-4661-47B6-B251-1D00606A2667}" srcOrd="0" destOrd="0" presId="urn:microsoft.com/office/officeart/2005/8/layout/process1"/>
    <dgm:cxn modelId="{D1AA61A2-DFAF-403B-A00D-E50095371D86}" type="presParOf" srcId="{53819A7E-AC24-4D95-B073-FD2295FDA2CC}" destId="{038D6605-5E96-4C7B-816C-EF965AB05068}" srcOrd="2" destOrd="0" presId="urn:microsoft.com/office/officeart/2005/8/layout/process1"/>
    <dgm:cxn modelId="{29FBAA73-22DF-45CA-B527-23894D3BFB79}" type="presParOf" srcId="{53819A7E-AC24-4D95-B073-FD2295FDA2CC}" destId="{851A8DC1-9DB6-4226-813D-BFE0A158AA7D}" srcOrd="3" destOrd="0" presId="urn:microsoft.com/office/officeart/2005/8/layout/process1"/>
    <dgm:cxn modelId="{906C0338-B0CA-4E66-82D2-D4B7D4697196}" type="presParOf" srcId="{851A8DC1-9DB6-4226-813D-BFE0A158AA7D}" destId="{5A693C66-2C7D-4726-9158-1D2968E52B62}" srcOrd="0" destOrd="0" presId="urn:microsoft.com/office/officeart/2005/8/layout/process1"/>
    <dgm:cxn modelId="{BD3B3A66-31C0-4235-84CE-0DA0E7FA8C69}" type="presParOf" srcId="{53819A7E-AC24-4D95-B073-FD2295FDA2CC}" destId="{D5D1EA0B-45A2-4AD3-8DF0-F6A06188A15B}" srcOrd="4" destOrd="0" presId="urn:microsoft.com/office/officeart/2005/8/layout/process1"/>
    <dgm:cxn modelId="{339D0871-91A6-41CF-BE3B-3E6E069E42CF}" type="presParOf" srcId="{53819A7E-AC24-4D95-B073-FD2295FDA2CC}" destId="{1B8DF3DB-F5F6-4FEA-84A4-17037847717A}" srcOrd="5" destOrd="0" presId="urn:microsoft.com/office/officeart/2005/8/layout/process1"/>
    <dgm:cxn modelId="{9D950EAE-6D16-4700-A53D-D414E4BF7B8E}" type="presParOf" srcId="{1B8DF3DB-F5F6-4FEA-84A4-17037847717A}" destId="{BCD62ACB-94E1-4C2D-B7BE-6C2285D20B13}" srcOrd="0" destOrd="0" presId="urn:microsoft.com/office/officeart/2005/8/layout/process1"/>
    <dgm:cxn modelId="{90D19D44-8BE7-45F8-A4C4-21A806458CB8}" type="presParOf" srcId="{53819A7E-AC24-4D95-B073-FD2295FDA2CC}" destId="{80F53F80-C5FD-4C4C-8802-5FF20FB8189D}" srcOrd="6" destOrd="0" presId="urn:microsoft.com/office/officeart/2005/8/layout/process1"/>
    <dgm:cxn modelId="{2659B71E-B744-4081-86B7-B8A58954966B}" type="presParOf" srcId="{53819A7E-AC24-4D95-B073-FD2295FDA2CC}" destId="{CAA299BA-7F9B-4C0D-9247-3D7727FE4CC0}" srcOrd="7" destOrd="0" presId="urn:microsoft.com/office/officeart/2005/8/layout/process1"/>
    <dgm:cxn modelId="{15DDD53A-A7A9-4DB2-9773-AD58A47DEA56}" type="presParOf" srcId="{CAA299BA-7F9B-4C0D-9247-3D7727FE4CC0}" destId="{86FF7993-88D4-4F04-AE68-D946B4DA90B8}" srcOrd="0" destOrd="0" presId="urn:microsoft.com/office/officeart/2005/8/layout/process1"/>
    <dgm:cxn modelId="{6A319E5D-0BAF-40A7-9C6B-7E35FCBA5F1C}" type="presParOf" srcId="{53819A7E-AC24-4D95-B073-FD2295FDA2CC}" destId="{5A70D226-67C4-4000-A7D8-4E0861670452}"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A57250B-6F58-43D2-A4C0-3EDB8BF249E1}"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013BCFB4-FE77-4099-8DF8-59A1338A42A0}">
      <dgm:prSet/>
      <dgm:spPr>
        <a:solidFill>
          <a:schemeClr val="accent3"/>
        </a:solidFill>
      </dgm:spPr>
      <dgm:t>
        <a:bodyPr/>
        <a:lstStyle/>
        <a:p>
          <a:r>
            <a:rPr lang="en-US">
              <a:solidFill>
                <a:schemeClr val="accent6">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Current Collaboration Structures</a:t>
          </a:r>
        </a:p>
      </dgm:t>
      <dgm:extLst>
        <a:ext uri="{E40237B7-FDA0-4F09-8148-C483321AD2D9}">
          <dgm14:cNvPr xmlns:dgm14="http://schemas.microsoft.com/office/drawing/2010/diagram" id="0" name="" descr="Current Collaboration Structures&#10; 15 minutes&#10; Facilitate DLT and whole group conversation on how the school systems communicate and collaborate with all staff, the board of education, and site councils.  &#10;Collaboration Plan&#10; 15 minutes&#10; Develop a plan to share the discussions from the school improvement day and potential action plan items with all staff, the board of education, and site councils to get feedback before finalization of the plan."/>
        </a:ext>
      </dgm:extLst>
    </dgm:pt>
    <dgm:pt modelId="{EF529E5F-07AF-4C86-92B9-E86622535652}" type="parTrans" cxnId="{B6E9BB54-108F-45F8-A5C8-E89BAFF1F247}">
      <dgm:prSet/>
      <dgm:spPr/>
      <dgm:t>
        <a:bodyPr/>
        <a:lstStyle/>
        <a:p>
          <a:endParaRPr lang="en-US"/>
        </a:p>
      </dgm:t>
    </dgm:pt>
    <dgm:pt modelId="{073953B7-457C-4A6D-A8B6-62C1CD65F6D5}" type="sibTrans" cxnId="{B6E9BB54-108F-45F8-A5C8-E89BAFF1F247}">
      <dgm:prSet/>
      <dgm:spPr>
        <a:solidFill>
          <a:schemeClr val="accent3"/>
        </a:solidFill>
      </dgm:spPr>
      <dgm:t>
        <a:bodyPr/>
        <a:lstStyle/>
        <a:p>
          <a:endParaRPr lang="en-US"/>
        </a:p>
      </dgm:t>
    </dgm:pt>
    <dgm:pt modelId="{60C68D48-5F1A-415E-9CB6-C9F3AC12DC56}">
      <dgm:prSet/>
      <dgm:spPr/>
      <dgm:t>
        <a:bodyPr/>
        <a:lstStyle/>
        <a:p>
          <a:pPr marL="0" indent="0">
            <a:lnSpc>
              <a:spcPct val="100000"/>
            </a:lnSpc>
            <a:spcBef>
              <a:spcPts val="600"/>
            </a:spcBef>
            <a:spcAft>
              <a:spcPts val="600"/>
            </a:spcAft>
            <a:buNone/>
          </a:pPr>
          <a:r>
            <a:rPr lang="en-US" dirty="0">
              <a:latin typeface="Open Sans Semibold" panose="020B0706030804020204" pitchFamily="34" charset="0"/>
              <a:ea typeface="Open Sans Semibold" panose="020B0706030804020204" pitchFamily="34" charset="0"/>
              <a:cs typeface="Open Sans Semibold" panose="020B0706030804020204" pitchFamily="34" charset="0"/>
            </a:rPr>
            <a:t>App. 15 minutes</a:t>
          </a:r>
        </a:p>
      </dgm:t>
      <dgm:extLst>
        <a:ext uri="{E40237B7-FDA0-4F09-8148-C483321AD2D9}">
          <dgm14:cNvPr xmlns:dgm14="http://schemas.microsoft.com/office/drawing/2010/diagram" id="0" name="" descr="Current Collaboration Structures&#10; 15 minutes&#10; Facilitate DLT and whole group conversation on how the school systems communicate and collaborate with all staff, the board of education, and site councils.  &#10;Collaboration Plan&#10; 15 minutes&#10; Develop a plan to share the discussions from the school improvement day and potential action plan items with all staff, the board of education, and site councils to get feedback before finalization of the plan."/>
        </a:ext>
      </dgm:extLst>
    </dgm:pt>
    <dgm:pt modelId="{76A5903C-0447-431C-A4AE-5FF22BADA34A}" type="parTrans" cxnId="{4C12AF05-7FD8-457D-9FF5-D44FC138A211}">
      <dgm:prSet/>
      <dgm:spPr/>
      <dgm:t>
        <a:bodyPr/>
        <a:lstStyle/>
        <a:p>
          <a:endParaRPr lang="en-US"/>
        </a:p>
      </dgm:t>
    </dgm:pt>
    <dgm:pt modelId="{CC4D923D-B60E-435F-BCEA-CDADBCD928F3}" type="sibTrans" cxnId="{4C12AF05-7FD8-457D-9FF5-D44FC138A211}">
      <dgm:prSet/>
      <dgm:spPr/>
      <dgm:t>
        <a:bodyPr/>
        <a:lstStyle/>
        <a:p>
          <a:endParaRPr lang="en-US"/>
        </a:p>
      </dgm:t>
    </dgm:pt>
    <dgm:pt modelId="{9F3E8298-A7C5-4B47-8B97-053805FD405E}">
      <dgm:prSet/>
      <dgm:spPr/>
      <dgm:t>
        <a:bodyPr/>
        <a:lstStyle/>
        <a:p>
          <a:pPr marL="0" indent="0">
            <a:lnSpc>
              <a:spcPct val="100000"/>
            </a:lnSpc>
            <a:spcBef>
              <a:spcPts val="600"/>
            </a:spcBef>
            <a:spcAft>
              <a:spcPts val="600"/>
            </a:spcAft>
            <a:buNone/>
          </a:pPr>
          <a:r>
            <a:rPr lang="en-US"/>
            <a:t>Facilitate DLT and whole group conversation on how the school systems communicate and collaborate with all staff, the board of education, and site councils.  </a:t>
          </a:r>
        </a:p>
      </dgm:t>
    </dgm:pt>
    <dgm:pt modelId="{D5ABEA21-4487-4E7F-9E52-13C39950726F}" type="parTrans" cxnId="{BD34BDC4-67A1-4B28-B07E-F9D815540A94}">
      <dgm:prSet/>
      <dgm:spPr/>
      <dgm:t>
        <a:bodyPr/>
        <a:lstStyle/>
        <a:p>
          <a:endParaRPr lang="en-US"/>
        </a:p>
      </dgm:t>
    </dgm:pt>
    <dgm:pt modelId="{C435F8D1-2043-4873-A091-E27E18859C1D}" type="sibTrans" cxnId="{BD34BDC4-67A1-4B28-B07E-F9D815540A94}">
      <dgm:prSet/>
      <dgm:spPr/>
      <dgm:t>
        <a:bodyPr/>
        <a:lstStyle/>
        <a:p>
          <a:endParaRPr lang="en-US"/>
        </a:p>
      </dgm:t>
    </dgm:pt>
    <dgm:pt modelId="{A6B18C1D-079F-40DB-B564-67A5183B9643}">
      <dgm:prSet/>
      <dgm:spPr/>
      <dgm:t>
        <a:bodyPr/>
        <a:lstStyle/>
        <a:p>
          <a:r>
            <a:rPr lang="en-US">
              <a:solidFill>
                <a:schemeClr val="bg1"/>
              </a:solidFill>
              <a:latin typeface="+mj-lt"/>
            </a:rPr>
            <a:t>Collaboration Plan</a:t>
          </a:r>
        </a:p>
      </dgm:t>
      <dgm:extLst>
        <a:ext uri="{E40237B7-FDA0-4F09-8148-C483321AD2D9}">
          <dgm14:cNvPr xmlns:dgm14="http://schemas.microsoft.com/office/drawing/2010/diagram" id="0" name="" descr="Current Collaboration Structures&#10; 15 minutes&#10; Facilitate DLT and whole group conversation on how the school systems communicate and collaborate with all staff, the board of education, and site councils.  &#10;Collaboration Plan&#10; 15 minutes&#10; Develop a plan to share the discussions from the school improvement day and potential action plan items with all staff, the board of education, and site councils to get feedback before finalization of the plan."/>
        </a:ext>
      </dgm:extLst>
    </dgm:pt>
    <dgm:pt modelId="{F0637113-EB0F-42B0-9321-F954CF7768D5}" type="parTrans" cxnId="{030C519E-B531-4887-8A6A-79FCA6BFC800}">
      <dgm:prSet/>
      <dgm:spPr/>
      <dgm:t>
        <a:bodyPr/>
        <a:lstStyle/>
        <a:p>
          <a:endParaRPr lang="en-US"/>
        </a:p>
      </dgm:t>
    </dgm:pt>
    <dgm:pt modelId="{2239E41F-AF4E-4A04-BDFC-99F083577744}" type="sibTrans" cxnId="{030C519E-B531-4887-8A6A-79FCA6BFC800}">
      <dgm:prSet/>
      <dgm:spPr/>
      <dgm:t>
        <a:bodyPr/>
        <a:lstStyle/>
        <a:p>
          <a:endParaRPr lang="en-US"/>
        </a:p>
      </dgm:t>
    </dgm:pt>
    <dgm:pt modelId="{1497745B-F7ED-4658-93F2-9344018C35D2}">
      <dgm:prSet/>
      <dgm:spPr/>
      <dgm:t>
        <a:bodyPr/>
        <a:lstStyle/>
        <a:p>
          <a:pPr marL="0" indent="0">
            <a:lnSpc>
              <a:spcPct val="100000"/>
            </a:lnSpc>
            <a:spcBef>
              <a:spcPts val="600"/>
            </a:spcBef>
            <a:spcAft>
              <a:spcPts val="600"/>
            </a:spcAft>
            <a:buNone/>
          </a:pPr>
          <a:r>
            <a:rPr lang="en-US" dirty="0">
              <a:latin typeface="+mj-lt"/>
            </a:rPr>
            <a:t>App. 15 minutes</a:t>
          </a:r>
        </a:p>
      </dgm:t>
      <dgm:extLst>
        <a:ext uri="{E40237B7-FDA0-4F09-8148-C483321AD2D9}">
          <dgm14:cNvPr xmlns:dgm14="http://schemas.microsoft.com/office/drawing/2010/diagram" id="0" name="" descr="Current Collaboration Structures&#10; 15 minutes&#10; Facilitate DLT and whole group conversation on how the school systems communicate and collaborate with all staff, the board of education, and site councils.  &#10;Collaboration Plan&#10; 15 minutes&#10; Develop a plan to share the discussions from the school improvement day and potential action plan items with all staff, the board of education, and site councils to get feedback before finalization of the plan."/>
        </a:ext>
      </dgm:extLst>
    </dgm:pt>
    <dgm:pt modelId="{CB1AD586-A33D-465E-9EA2-CD66B99AF536}" type="parTrans" cxnId="{AEAEA8A2-EBFD-4A21-8AEE-54BFFEF7CA9D}">
      <dgm:prSet/>
      <dgm:spPr/>
      <dgm:t>
        <a:bodyPr/>
        <a:lstStyle/>
        <a:p>
          <a:endParaRPr lang="en-US"/>
        </a:p>
      </dgm:t>
    </dgm:pt>
    <dgm:pt modelId="{FF08A1DD-F5D6-42E9-98BF-E42AB5566316}" type="sibTrans" cxnId="{AEAEA8A2-EBFD-4A21-8AEE-54BFFEF7CA9D}">
      <dgm:prSet/>
      <dgm:spPr/>
      <dgm:t>
        <a:bodyPr/>
        <a:lstStyle/>
        <a:p>
          <a:endParaRPr lang="en-US"/>
        </a:p>
      </dgm:t>
    </dgm:pt>
    <dgm:pt modelId="{0D7038A0-307E-4B65-BCB4-FD97C9E58125}">
      <dgm:prSet/>
      <dgm:spPr/>
      <dgm:t>
        <a:bodyPr/>
        <a:lstStyle/>
        <a:p>
          <a:pPr marL="0" indent="0">
            <a:lnSpc>
              <a:spcPct val="100000"/>
            </a:lnSpc>
            <a:spcBef>
              <a:spcPts val="600"/>
            </a:spcBef>
            <a:spcAft>
              <a:spcPts val="600"/>
            </a:spcAft>
            <a:buNone/>
          </a:pPr>
          <a:r>
            <a:rPr lang="en-US"/>
            <a:t>Develop a plan to share the discussions from the school improvement day and potential action plan items with all staff, the board of education, and site councils to get feedback before finalization of the plan.</a:t>
          </a:r>
        </a:p>
      </dgm:t>
    </dgm:pt>
    <dgm:pt modelId="{FF7CBDBD-DAFB-476A-807C-0BBB4E839588}" type="parTrans" cxnId="{A3EC797A-6BC0-4520-98BE-933654F04D8C}">
      <dgm:prSet/>
      <dgm:spPr/>
      <dgm:t>
        <a:bodyPr/>
        <a:lstStyle/>
        <a:p>
          <a:endParaRPr lang="en-US"/>
        </a:p>
      </dgm:t>
    </dgm:pt>
    <dgm:pt modelId="{1DAAEBAF-BBCD-4A3D-B8ED-7F2654D92BA1}" type="sibTrans" cxnId="{A3EC797A-6BC0-4520-98BE-933654F04D8C}">
      <dgm:prSet/>
      <dgm:spPr/>
      <dgm:t>
        <a:bodyPr/>
        <a:lstStyle/>
        <a:p>
          <a:endParaRPr lang="en-US"/>
        </a:p>
      </dgm:t>
    </dgm:pt>
    <dgm:pt modelId="{3C2F5834-973F-4F28-B7D6-8FCB0D3C55F3}" type="pres">
      <dgm:prSet presAssocID="{DA57250B-6F58-43D2-A4C0-3EDB8BF249E1}" presName="linearFlow" presStyleCnt="0">
        <dgm:presLayoutVars>
          <dgm:dir/>
          <dgm:animLvl val="lvl"/>
          <dgm:resizeHandles val="exact"/>
        </dgm:presLayoutVars>
      </dgm:prSet>
      <dgm:spPr/>
    </dgm:pt>
    <dgm:pt modelId="{DEB6C90E-628D-45A4-94BE-3D21B6A39BE3}" type="pres">
      <dgm:prSet presAssocID="{013BCFB4-FE77-4099-8DF8-59A1338A42A0}" presName="composite" presStyleCnt="0"/>
      <dgm:spPr/>
    </dgm:pt>
    <dgm:pt modelId="{2C7ABEA5-75F7-41AE-974D-E99C5EAE6F55}" type="pres">
      <dgm:prSet presAssocID="{013BCFB4-FE77-4099-8DF8-59A1338A42A0}" presName="parTx" presStyleLbl="node1" presStyleIdx="0" presStyleCnt="2">
        <dgm:presLayoutVars>
          <dgm:chMax val="0"/>
          <dgm:chPref val="0"/>
          <dgm:bulletEnabled val="1"/>
        </dgm:presLayoutVars>
      </dgm:prSet>
      <dgm:spPr/>
    </dgm:pt>
    <dgm:pt modelId="{ACEE3AFC-E43C-4081-B47B-71939F48CEC9}" type="pres">
      <dgm:prSet presAssocID="{013BCFB4-FE77-4099-8DF8-59A1338A42A0}" presName="parSh" presStyleLbl="node1" presStyleIdx="0" presStyleCnt="2"/>
      <dgm:spPr/>
    </dgm:pt>
    <dgm:pt modelId="{198C30CF-F898-45F0-B00C-F6182B2AF676}" type="pres">
      <dgm:prSet presAssocID="{013BCFB4-FE77-4099-8DF8-59A1338A42A0}" presName="desTx" presStyleLbl="fgAcc1" presStyleIdx="0" presStyleCnt="2">
        <dgm:presLayoutVars>
          <dgm:bulletEnabled val="1"/>
        </dgm:presLayoutVars>
      </dgm:prSet>
      <dgm:spPr/>
    </dgm:pt>
    <dgm:pt modelId="{23E51F7E-CEDB-4519-BB84-48CE0AA1538F}" type="pres">
      <dgm:prSet presAssocID="{073953B7-457C-4A6D-A8B6-62C1CD65F6D5}" presName="sibTrans" presStyleLbl="sibTrans2D1" presStyleIdx="0" presStyleCnt="1"/>
      <dgm:spPr/>
    </dgm:pt>
    <dgm:pt modelId="{07F31C67-7FCE-4EF7-8C71-9C3229A99125}" type="pres">
      <dgm:prSet presAssocID="{073953B7-457C-4A6D-A8B6-62C1CD65F6D5}" presName="connTx" presStyleLbl="sibTrans2D1" presStyleIdx="0" presStyleCnt="1"/>
      <dgm:spPr/>
    </dgm:pt>
    <dgm:pt modelId="{B73FF999-FD22-493E-A2BF-B4E330E73D4F}" type="pres">
      <dgm:prSet presAssocID="{A6B18C1D-079F-40DB-B564-67A5183B9643}" presName="composite" presStyleCnt="0"/>
      <dgm:spPr/>
    </dgm:pt>
    <dgm:pt modelId="{4E725D90-0D01-41D1-BCDB-41E3FE05C894}" type="pres">
      <dgm:prSet presAssocID="{A6B18C1D-079F-40DB-B564-67A5183B9643}" presName="parTx" presStyleLbl="node1" presStyleIdx="0" presStyleCnt="2">
        <dgm:presLayoutVars>
          <dgm:chMax val="0"/>
          <dgm:chPref val="0"/>
          <dgm:bulletEnabled val="1"/>
        </dgm:presLayoutVars>
      </dgm:prSet>
      <dgm:spPr/>
    </dgm:pt>
    <dgm:pt modelId="{FCACBCB8-85D1-45A2-8821-6961239BDF5A}" type="pres">
      <dgm:prSet presAssocID="{A6B18C1D-079F-40DB-B564-67A5183B9643}" presName="parSh" presStyleLbl="node1" presStyleIdx="1" presStyleCnt="2"/>
      <dgm:spPr/>
    </dgm:pt>
    <dgm:pt modelId="{2EE2AD47-FD2F-4762-906B-4BD3EB4FD20C}" type="pres">
      <dgm:prSet presAssocID="{A6B18C1D-079F-40DB-B564-67A5183B9643}" presName="desTx" presStyleLbl="fgAcc1" presStyleIdx="1" presStyleCnt="2">
        <dgm:presLayoutVars>
          <dgm:bulletEnabled val="1"/>
        </dgm:presLayoutVars>
      </dgm:prSet>
      <dgm:spPr/>
    </dgm:pt>
  </dgm:ptLst>
  <dgm:cxnLst>
    <dgm:cxn modelId="{E0D61C02-FC80-430D-A538-628F5370B884}" type="presOf" srcId="{073953B7-457C-4A6D-A8B6-62C1CD65F6D5}" destId="{07F31C67-7FCE-4EF7-8C71-9C3229A99125}" srcOrd="1" destOrd="0" presId="urn:microsoft.com/office/officeart/2005/8/layout/process3"/>
    <dgm:cxn modelId="{4C12AF05-7FD8-457D-9FF5-D44FC138A211}" srcId="{013BCFB4-FE77-4099-8DF8-59A1338A42A0}" destId="{60C68D48-5F1A-415E-9CB6-C9F3AC12DC56}" srcOrd="0" destOrd="0" parTransId="{76A5903C-0447-431C-A4AE-5FF22BADA34A}" sibTransId="{CC4D923D-B60E-435F-BCEA-CDADBCD928F3}"/>
    <dgm:cxn modelId="{34D1440F-C946-467D-8FC9-B2D5E62BBBC0}" type="presOf" srcId="{A6B18C1D-079F-40DB-B564-67A5183B9643}" destId="{FCACBCB8-85D1-45A2-8821-6961239BDF5A}" srcOrd="1" destOrd="0" presId="urn:microsoft.com/office/officeart/2005/8/layout/process3"/>
    <dgm:cxn modelId="{BACDD621-347E-4BC2-9458-A62628A80293}" type="presOf" srcId="{073953B7-457C-4A6D-A8B6-62C1CD65F6D5}" destId="{23E51F7E-CEDB-4519-BB84-48CE0AA1538F}" srcOrd="0" destOrd="0" presId="urn:microsoft.com/office/officeart/2005/8/layout/process3"/>
    <dgm:cxn modelId="{664AED26-E2FE-42EB-BA2E-C7B560DBD7E5}" type="presOf" srcId="{0D7038A0-307E-4B65-BCB4-FD97C9E58125}" destId="{2EE2AD47-FD2F-4762-906B-4BD3EB4FD20C}" srcOrd="0" destOrd="1" presId="urn:microsoft.com/office/officeart/2005/8/layout/process3"/>
    <dgm:cxn modelId="{2AFCFD32-9E40-43E4-AA35-2DABF7BF5B9B}" type="presOf" srcId="{A6B18C1D-079F-40DB-B564-67A5183B9643}" destId="{4E725D90-0D01-41D1-BCDB-41E3FE05C894}" srcOrd="0" destOrd="0" presId="urn:microsoft.com/office/officeart/2005/8/layout/process3"/>
    <dgm:cxn modelId="{5D1A473B-8F2D-4922-846E-87E528068157}" type="presOf" srcId="{013BCFB4-FE77-4099-8DF8-59A1338A42A0}" destId="{2C7ABEA5-75F7-41AE-974D-E99C5EAE6F55}" srcOrd="0" destOrd="0" presId="urn:microsoft.com/office/officeart/2005/8/layout/process3"/>
    <dgm:cxn modelId="{B6E9BB54-108F-45F8-A5C8-E89BAFF1F247}" srcId="{DA57250B-6F58-43D2-A4C0-3EDB8BF249E1}" destId="{013BCFB4-FE77-4099-8DF8-59A1338A42A0}" srcOrd="0" destOrd="0" parTransId="{EF529E5F-07AF-4C86-92B9-E86622535652}" sibTransId="{073953B7-457C-4A6D-A8B6-62C1CD65F6D5}"/>
    <dgm:cxn modelId="{A3EC797A-6BC0-4520-98BE-933654F04D8C}" srcId="{A6B18C1D-079F-40DB-B564-67A5183B9643}" destId="{0D7038A0-307E-4B65-BCB4-FD97C9E58125}" srcOrd="1" destOrd="0" parTransId="{FF7CBDBD-DAFB-476A-807C-0BBB4E839588}" sibTransId="{1DAAEBAF-BBCD-4A3D-B8ED-7F2654D92BA1}"/>
    <dgm:cxn modelId="{030C519E-B531-4887-8A6A-79FCA6BFC800}" srcId="{DA57250B-6F58-43D2-A4C0-3EDB8BF249E1}" destId="{A6B18C1D-079F-40DB-B564-67A5183B9643}" srcOrd="1" destOrd="0" parTransId="{F0637113-EB0F-42B0-9321-F954CF7768D5}" sibTransId="{2239E41F-AF4E-4A04-BDFC-99F083577744}"/>
    <dgm:cxn modelId="{AEAEA8A2-EBFD-4A21-8AEE-54BFFEF7CA9D}" srcId="{A6B18C1D-079F-40DB-B564-67A5183B9643}" destId="{1497745B-F7ED-4658-93F2-9344018C35D2}" srcOrd="0" destOrd="0" parTransId="{CB1AD586-A33D-465E-9EA2-CD66B99AF536}" sibTransId="{FF08A1DD-F5D6-42E9-98BF-E42AB5566316}"/>
    <dgm:cxn modelId="{DC515AAF-EA9E-4A36-80AA-875B8DB48BC0}" type="presOf" srcId="{013BCFB4-FE77-4099-8DF8-59A1338A42A0}" destId="{ACEE3AFC-E43C-4081-B47B-71939F48CEC9}" srcOrd="1" destOrd="0" presId="urn:microsoft.com/office/officeart/2005/8/layout/process3"/>
    <dgm:cxn modelId="{CAB77CBE-170C-45D0-9D9E-93F6618F40E9}" type="presOf" srcId="{9F3E8298-A7C5-4B47-8B97-053805FD405E}" destId="{198C30CF-F898-45F0-B00C-F6182B2AF676}" srcOrd="0" destOrd="1" presId="urn:microsoft.com/office/officeart/2005/8/layout/process3"/>
    <dgm:cxn modelId="{BD34BDC4-67A1-4B28-B07E-F9D815540A94}" srcId="{013BCFB4-FE77-4099-8DF8-59A1338A42A0}" destId="{9F3E8298-A7C5-4B47-8B97-053805FD405E}" srcOrd="1" destOrd="0" parTransId="{D5ABEA21-4487-4E7F-9E52-13C39950726F}" sibTransId="{C435F8D1-2043-4873-A091-E27E18859C1D}"/>
    <dgm:cxn modelId="{166EC1CC-3833-4AB8-AF5B-7D69AFA23736}" type="presOf" srcId="{DA57250B-6F58-43D2-A4C0-3EDB8BF249E1}" destId="{3C2F5834-973F-4F28-B7D6-8FCB0D3C55F3}" srcOrd="0" destOrd="0" presId="urn:microsoft.com/office/officeart/2005/8/layout/process3"/>
    <dgm:cxn modelId="{1FD7E1DF-8CFB-4DE7-8A8B-BB81321EC317}" type="presOf" srcId="{60C68D48-5F1A-415E-9CB6-C9F3AC12DC56}" destId="{198C30CF-F898-45F0-B00C-F6182B2AF676}" srcOrd="0" destOrd="0" presId="urn:microsoft.com/office/officeart/2005/8/layout/process3"/>
    <dgm:cxn modelId="{B2116EFE-9DA3-4407-9967-6B4FE2369E7A}" type="presOf" srcId="{1497745B-F7ED-4658-93F2-9344018C35D2}" destId="{2EE2AD47-FD2F-4762-906B-4BD3EB4FD20C}" srcOrd="0" destOrd="0" presId="urn:microsoft.com/office/officeart/2005/8/layout/process3"/>
    <dgm:cxn modelId="{986792C8-CD03-4DAD-B137-0B4AC8799BDE}" type="presParOf" srcId="{3C2F5834-973F-4F28-B7D6-8FCB0D3C55F3}" destId="{DEB6C90E-628D-45A4-94BE-3D21B6A39BE3}" srcOrd="0" destOrd="0" presId="urn:microsoft.com/office/officeart/2005/8/layout/process3"/>
    <dgm:cxn modelId="{3D25C79C-66E8-45E8-A57C-D4C63822970A}" type="presParOf" srcId="{DEB6C90E-628D-45A4-94BE-3D21B6A39BE3}" destId="{2C7ABEA5-75F7-41AE-974D-E99C5EAE6F55}" srcOrd="0" destOrd="0" presId="urn:microsoft.com/office/officeart/2005/8/layout/process3"/>
    <dgm:cxn modelId="{32A06282-27A2-4173-9CCD-49987DD646CB}" type="presParOf" srcId="{DEB6C90E-628D-45A4-94BE-3D21B6A39BE3}" destId="{ACEE3AFC-E43C-4081-B47B-71939F48CEC9}" srcOrd="1" destOrd="0" presId="urn:microsoft.com/office/officeart/2005/8/layout/process3"/>
    <dgm:cxn modelId="{60E7C9FC-3D66-4144-9EE3-D71EF828A747}" type="presParOf" srcId="{DEB6C90E-628D-45A4-94BE-3D21B6A39BE3}" destId="{198C30CF-F898-45F0-B00C-F6182B2AF676}" srcOrd="2" destOrd="0" presId="urn:microsoft.com/office/officeart/2005/8/layout/process3"/>
    <dgm:cxn modelId="{89046721-EB34-4362-80A0-381A8F5C5578}" type="presParOf" srcId="{3C2F5834-973F-4F28-B7D6-8FCB0D3C55F3}" destId="{23E51F7E-CEDB-4519-BB84-48CE0AA1538F}" srcOrd="1" destOrd="0" presId="urn:microsoft.com/office/officeart/2005/8/layout/process3"/>
    <dgm:cxn modelId="{E4169234-7C6F-49C2-B618-21304A6BB2B0}" type="presParOf" srcId="{23E51F7E-CEDB-4519-BB84-48CE0AA1538F}" destId="{07F31C67-7FCE-4EF7-8C71-9C3229A99125}" srcOrd="0" destOrd="0" presId="urn:microsoft.com/office/officeart/2005/8/layout/process3"/>
    <dgm:cxn modelId="{E5E6D835-7B35-4A8D-947A-AE264F1BDBE1}" type="presParOf" srcId="{3C2F5834-973F-4F28-B7D6-8FCB0D3C55F3}" destId="{B73FF999-FD22-493E-A2BF-B4E330E73D4F}" srcOrd="2" destOrd="0" presId="urn:microsoft.com/office/officeart/2005/8/layout/process3"/>
    <dgm:cxn modelId="{AD185222-0F74-4FEC-BADF-0B6A48B75C69}" type="presParOf" srcId="{B73FF999-FD22-493E-A2BF-B4E330E73D4F}" destId="{4E725D90-0D01-41D1-BCDB-41E3FE05C894}" srcOrd="0" destOrd="0" presId="urn:microsoft.com/office/officeart/2005/8/layout/process3"/>
    <dgm:cxn modelId="{26D0AE8D-48B6-45A8-BC49-BDA49E5C1373}" type="presParOf" srcId="{B73FF999-FD22-493E-A2BF-B4E330E73D4F}" destId="{FCACBCB8-85D1-45A2-8821-6961239BDF5A}" srcOrd="1" destOrd="0" presId="urn:microsoft.com/office/officeart/2005/8/layout/process3"/>
    <dgm:cxn modelId="{8DD9E93C-3788-4A23-ACD5-B83E4BEC775A}" type="presParOf" srcId="{B73FF999-FD22-493E-A2BF-B4E330E73D4F}" destId="{2EE2AD47-FD2F-4762-906B-4BD3EB4FD20C}" srcOrd="2" destOrd="0" presId="urn:microsoft.com/office/officeart/2005/8/layout/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C25DB4-8E02-43BA-A581-8E3ED63A938E}">
      <dsp:nvSpPr>
        <dsp:cNvPr id="0" name=""/>
        <dsp:cNvSpPr/>
      </dsp:nvSpPr>
      <dsp:spPr>
        <a:xfrm>
          <a:off x="1857886" y="445"/>
          <a:ext cx="2888539" cy="13064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Compliance</a:t>
          </a:r>
        </a:p>
      </dsp:txBody>
      <dsp:txXfrm>
        <a:off x="1857886" y="445"/>
        <a:ext cx="2888539" cy="1306440"/>
      </dsp:txXfrm>
    </dsp:sp>
    <dsp:sp modelId="{46E908E0-8C98-490C-B022-BE77216DAA88}">
      <dsp:nvSpPr>
        <dsp:cNvPr id="0" name=""/>
        <dsp:cNvSpPr/>
      </dsp:nvSpPr>
      <dsp:spPr>
        <a:xfrm>
          <a:off x="435173" y="445"/>
          <a:ext cx="1293375" cy="13064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D3643C-34CC-4E15-B27E-06DF74508E99}">
      <dsp:nvSpPr>
        <dsp:cNvPr id="0" name=""/>
        <dsp:cNvSpPr/>
      </dsp:nvSpPr>
      <dsp:spPr>
        <a:xfrm>
          <a:off x="435173" y="1522448"/>
          <a:ext cx="2888539" cy="13064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School Improvement	</a:t>
          </a:r>
        </a:p>
      </dsp:txBody>
      <dsp:txXfrm>
        <a:off x="435173" y="1522448"/>
        <a:ext cx="2888539" cy="1306440"/>
      </dsp:txXfrm>
    </dsp:sp>
    <dsp:sp modelId="{582EFE7E-4C99-4200-B190-006B38E8A725}">
      <dsp:nvSpPr>
        <dsp:cNvPr id="0" name=""/>
        <dsp:cNvSpPr/>
      </dsp:nvSpPr>
      <dsp:spPr>
        <a:xfrm>
          <a:off x="3453050" y="1522448"/>
          <a:ext cx="1293375" cy="130644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20F9D9-9282-4875-B96F-FB155BCE3A40}">
      <dsp:nvSpPr>
        <dsp:cNvPr id="0" name=""/>
        <dsp:cNvSpPr/>
      </dsp:nvSpPr>
      <dsp:spPr>
        <a:xfrm>
          <a:off x="1857886" y="3044451"/>
          <a:ext cx="2888539" cy="13064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Outcomes</a:t>
          </a:r>
        </a:p>
      </dsp:txBody>
      <dsp:txXfrm>
        <a:off x="1857886" y="3044451"/>
        <a:ext cx="2888539" cy="1306440"/>
      </dsp:txXfrm>
    </dsp:sp>
    <dsp:sp modelId="{676C2469-A1F4-4E52-A1B4-5141732E6BB2}">
      <dsp:nvSpPr>
        <dsp:cNvPr id="0" name=""/>
        <dsp:cNvSpPr/>
      </dsp:nvSpPr>
      <dsp:spPr>
        <a:xfrm>
          <a:off x="435173" y="3044451"/>
          <a:ext cx="1293375" cy="1306440"/>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7DC80D-8F83-4619-9C43-81B3A8E99F17}">
      <dsp:nvSpPr>
        <dsp:cNvPr id="0" name=""/>
        <dsp:cNvSpPr/>
      </dsp:nvSpPr>
      <dsp:spPr>
        <a:xfrm>
          <a:off x="645" y="0"/>
          <a:ext cx="620634" cy="62063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40EBB2-768D-474C-B349-4876C7B9B009}">
      <dsp:nvSpPr>
        <dsp:cNvPr id="0" name=""/>
        <dsp:cNvSpPr/>
      </dsp:nvSpPr>
      <dsp:spPr>
        <a:xfrm>
          <a:off x="62708" y="62063"/>
          <a:ext cx="496507" cy="496507"/>
        </a:xfrm>
        <a:prstGeom prst="chord">
          <a:avLst>
            <a:gd name="adj1" fmla="val 1800000"/>
            <a:gd name="adj2" fmla="val 90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9A6A27-21F9-4E2A-94B7-DCA157CB9A82}">
      <dsp:nvSpPr>
        <dsp:cNvPr id="0" name=""/>
        <dsp:cNvSpPr/>
      </dsp:nvSpPr>
      <dsp:spPr>
        <a:xfrm>
          <a:off x="750578" y="620634"/>
          <a:ext cx="1836042" cy="2611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43180" rIns="43180" bIns="43180" numCol="1" spcCol="1270" anchor="t" anchorCtr="0">
          <a:noAutofit/>
        </a:bodyPr>
        <a:lstStyle/>
        <a:p>
          <a:pPr marL="0" lvl="0" indent="0" algn="l" defTabSz="755650">
            <a:lnSpc>
              <a:spcPct val="90000"/>
            </a:lnSpc>
            <a:spcBef>
              <a:spcPct val="0"/>
            </a:spcBef>
            <a:spcAft>
              <a:spcPct val="35000"/>
            </a:spcAft>
            <a:buNone/>
          </a:pPr>
          <a:r>
            <a:rPr lang="en-US" sz="1700" kern="1200" dirty="0"/>
            <a:t>Engage in the KESA Collaboration Process, including development and implementation of an action plan.</a:t>
          </a:r>
        </a:p>
      </dsp:txBody>
      <dsp:txXfrm>
        <a:off x="750578" y="620634"/>
        <a:ext cx="1836042" cy="2611834"/>
      </dsp:txXfrm>
    </dsp:sp>
    <dsp:sp modelId="{3E735B0E-F15A-4A6A-AD3F-54885A356573}">
      <dsp:nvSpPr>
        <dsp:cNvPr id="0" name=""/>
        <dsp:cNvSpPr/>
      </dsp:nvSpPr>
      <dsp:spPr>
        <a:xfrm>
          <a:off x="750578" y="0"/>
          <a:ext cx="1836042" cy="620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marL="0" lvl="0" indent="0" algn="l" defTabSz="1333500">
            <a:lnSpc>
              <a:spcPct val="90000"/>
            </a:lnSpc>
            <a:spcBef>
              <a:spcPct val="0"/>
            </a:spcBef>
            <a:spcAft>
              <a:spcPct val="35000"/>
            </a:spcAft>
            <a:buNone/>
          </a:pPr>
          <a:r>
            <a:rPr lang="en-US" sz="3000" kern="1200">
              <a:latin typeface="+mj-lt"/>
            </a:rPr>
            <a:t>Systems</a:t>
          </a:r>
        </a:p>
      </dsp:txBody>
      <dsp:txXfrm>
        <a:off x="750578" y="0"/>
        <a:ext cx="1836042" cy="620634"/>
      </dsp:txXfrm>
    </dsp:sp>
    <dsp:sp modelId="{DA39DD61-2404-47F3-AF23-87DE3717D21D}">
      <dsp:nvSpPr>
        <dsp:cNvPr id="0" name=""/>
        <dsp:cNvSpPr/>
      </dsp:nvSpPr>
      <dsp:spPr>
        <a:xfrm>
          <a:off x="2715919" y="0"/>
          <a:ext cx="620634" cy="62063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224E55-F4A9-4F33-BF60-C6E4C9E10E1D}">
      <dsp:nvSpPr>
        <dsp:cNvPr id="0" name=""/>
        <dsp:cNvSpPr/>
      </dsp:nvSpPr>
      <dsp:spPr>
        <a:xfrm>
          <a:off x="2777982" y="62063"/>
          <a:ext cx="496507" cy="496507"/>
        </a:xfrm>
        <a:prstGeom prst="chord">
          <a:avLst>
            <a:gd name="adj1" fmla="val 0"/>
            <a:gd name="adj2" fmla="val 108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5652AB-7BF1-42C5-9476-DDDA034BF4BE}">
      <dsp:nvSpPr>
        <dsp:cNvPr id="0" name=""/>
        <dsp:cNvSpPr/>
      </dsp:nvSpPr>
      <dsp:spPr>
        <a:xfrm>
          <a:off x="3465852" y="620634"/>
          <a:ext cx="1836042" cy="2611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43180" rIns="43180" bIns="43180" numCol="1" spcCol="1270" anchor="t" anchorCtr="0">
          <a:noAutofit/>
        </a:bodyPr>
        <a:lstStyle/>
        <a:p>
          <a:pPr marL="0" lvl="0" indent="0" algn="l" defTabSz="755650">
            <a:lnSpc>
              <a:spcPct val="90000"/>
            </a:lnSpc>
            <a:spcBef>
              <a:spcPct val="0"/>
            </a:spcBef>
            <a:spcAft>
              <a:spcPct val="35000"/>
            </a:spcAft>
            <a:buNone/>
          </a:pPr>
          <a:r>
            <a:rPr lang="en-US" sz="1700" kern="1200" dirty="0"/>
            <a:t>Analyzes information and presents to the </a:t>
          </a:r>
          <a:r>
            <a:rPr lang="en-US" sz="1700" b="1" kern="1200" dirty="0"/>
            <a:t>Accreditation Review Council (ARC)</a:t>
          </a:r>
          <a:r>
            <a:rPr lang="en-US" sz="1700" kern="1200" dirty="0"/>
            <a:t> when a system is not meeting a standard.</a:t>
          </a:r>
        </a:p>
      </dsp:txBody>
      <dsp:txXfrm>
        <a:off x="3465852" y="620634"/>
        <a:ext cx="1836042" cy="2611834"/>
      </dsp:txXfrm>
    </dsp:sp>
    <dsp:sp modelId="{1DCD11FA-D691-47ED-B4C6-4205B32A2941}">
      <dsp:nvSpPr>
        <dsp:cNvPr id="0" name=""/>
        <dsp:cNvSpPr/>
      </dsp:nvSpPr>
      <dsp:spPr>
        <a:xfrm>
          <a:off x="3465852" y="0"/>
          <a:ext cx="1836042" cy="620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marL="0" lvl="0" indent="0" algn="l" defTabSz="1333500">
            <a:lnSpc>
              <a:spcPct val="90000"/>
            </a:lnSpc>
            <a:spcBef>
              <a:spcPct val="0"/>
            </a:spcBef>
            <a:spcAft>
              <a:spcPct val="35000"/>
            </a:spcAft>
            <a:buNone/>
          </a:pPr>
          <a:r>
            <a:rPr lang="en-US" sz="3000" kern="1200">
              <a:latin typeface="+mj-lt"/>
            </a:rPr>
            <a:t>KSDE</a:t>
          </a:r>
        </a:p>
      </dsp:txBody>
      <dsp:txXfrm>
        <a:off x="3465852" y="0"/>
        <a:ext cx="1836042" cy="620634"/>
      </dsp:txXfrm>
    </dsp:sp>
    <dsp:sp modelId="{2FCAFB9A-AB57-4B2A-9A68-C01B92D85B83}">
      <dsp:nvSpPr>
        <dsp:cNvPr id="0" name=""/>
        <dsp:cNvSpPr/>
      </dsp:nvSpPr>
      <dsp:spPr>
        <a:xfrm>
          <a:off x="5431193" y="0"/>
          <a:ext cx="620634" cy="62063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299554-8823-486C-8684-6720FA60DDE8}">
      <dsp:nvSpPr>
        <dsp:cNvPr id="0" name=""/>
        <dsp:cNvSpPr/>
      </dsp:nvSpPr>
      <dsp:spPr>
        <a:xfrm>
          <a:off x="5493256" y="62063"/>
          <a:ext cx="496507" cy="496507"/>
        </a:xfrm>
        <a:prstGeom prst="chord">
          <a:avLst>
            <a:gd name="adj1" fmla="val 19800000"/>
            <a:gd name="adj2" fmla="val 126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BDBB63-3EC7-4015-9F12-B90C491B10A6}">
      <dsp:nvSpPr>
        <dsp:cNvPr id="0" name=""/>
        <dsp:cNvSpPr/>
      </dsp:nvSpPr>
      <dsp:spPr>
        <a:xfrm>
          <a:off x="6181126" y="620634"/>
          <a:ext cx="1836042" cy="2611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43180" rIns="43180" bIns="43180" numCol="1" spcCol="1270" anchor="t" anchorCtr="0">
          <a:noAutofit/>
        </a:bodyPr>
        <a:lstStyle/>
        <a:p>
          <a:pPr marL="0" lvl="0" indent="0" algn="l" defTabSz="755650">
            <a:lnSpc>
              <a:spcPct val="90000"/>
            </a:lnSpc>
            <a:spcBef>
              <a:spcPct val="0"/>
            </a:spcBef>
            <a:spcAft>
              <a:spcPct val="35000"/>
            </a:spcAft>
            <a:buNone/>
          </a:pPr>
          <a:r>
            <a:rPr lang="en-US" sz="1700" kern="1200" dirty="0"/>
            <a:t>Reviews compliance issues, information and data from KSDE. Makes recommendation to the State Board.</a:t>
          </a:r>
        </a:p>
      </dsp:txBody>
      <dsp:txXfrm>
        <a:off x="6181126" y="620634"/>
        <a:ext cx="1836042" cy="2611834"/>
      </dsp:txXfrm>
    </dsp:sp>
    <dsp:sp modelId="{1A2D0BEF-8B55-4537-869C-2D9CAE5979C9}">
      <dsp:nvSpPr>
        <dsp:cNvPr id="0" name=""/>
        <dsp:cNvSpPr/>
      </dsp:nvSpPr>
      <dsp:spPr>
        <a:xfrm>
          <a:off x="6181126" y="0"/>
          <a:ext cx="1836042" cy="620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marL="0" lvl="0" indent="0" algn="l" defTabSz="1333500">
            <a:lnSpc>
              <a:spcPct val="90000"/>
            </a:lnSpc>
            <a:spcBef>
              <a:spcPct val="0"/>
            </a:spcBef>
            <a:spcAft>
              <a:spcPct val="35000"/>
            </a:spcAft>
            <a:buNone/>
          </a:pPr>
          <a:r>
            <a:rPr lang="en-US" sz="3000" kern="1200">
              <a:latin typeface="+mj-lt"/>
            </a:rPr>
            <a:t>ARC</a:t>
          </a:r>
        </a:p>
      </dsp:txBody>
      <dsp:txXfrm>
        <a:off x="6181126" y="0"/>
        <a:ext cx="1836042" cy="620634"/>
      </dsp:txXfrm>
    </dsp:sp>
    <dsp:sp modelId="{EA544F83-2F29-4A97-A0D7-86DF9DF51643}">
      <dsp:nvSpPr>
        <dsp:cNvPr id="0" name=""/>
        <dsp:cNvSpPr/>
      </dsp:nvSpPr>
      <dsp:spPr>
        <a:xfrm>
          <a:off x="8146467" y="0"/>
          <a:ext cx="620634" cy="62063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597939-AA29-425B-88DC-6B9134406F94}">
      <dsp:nvSpPr>
        <dsp:cNvPr id="0" name=""/>
        <dsp:cNvSpPr/>
      </dsp:nvSpPr>
      <dsp:spPr>
        <a:xfrm>
          <a:off x="8208530" y="62063"/>
          <a:ext cx="496507" cy="496507"/>
        </a:xfrm>
        <a:prstGeom prst="chord">
          <a:avLst>
            <a:gd name="adj1" fmla="val 16200000"/>
            <a:gd name="adj2" fmla="val 162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43053B-58E9-4EA1-BC36-56B1980E1352}">
      <dsp:nvSpPr>
        <dsp:cNvPr id="0" name=""/>
        <dsp:cNvSpPr/>
      </dsp:nvSpPr>
      <dsp:spPr>
        <a:xfrm>
          <a:off x="8896400" y="620634"/>
          <a:ext cx="1836042" cy="2611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43180" rIns="43180" bIns="43180" numCol="1" spcCol="1270" anchor="t" anchorCtr="0">
          <a:noAutofit/>
        </a:bodyPr>
        <a:lstStyle/>
        <a:p>
          <a:pPr marL="0" lvl="0" indent="0" algn="l" defTabSz="755650">
            <a:lnSpc>
              <a:spcPct val="90000"/>
            </a:lnSpc>
            <a:spcBef>
              <a:spcPct val="0"/>
            </a:spcBef>
            <a:spcAft>
              <a:spcPct val="35000"/>
            </a:spcAft>
            <a:buNone/>
          </a:pPr>
          <a:r>
            <a:rPr lang="en-US" sz="1700" kern="1200"/>
            <a:t>Determines accreditation.</a:t>
          </a:r>
        </a:p>
      </dsp:txBody>
      <dsp:txXfrm>
        <a:off x="8896400" y="620634"/>
        <a:ext cx="1836042" cy="2611834"/>
      </dsp:txXfrm>
    </dsp:sp>
    <dsp:sp modelId="{B689B999-BA4A-4CDA-B12B-316CDAB142B2}">
      <dsp:nvSpPr>
        <dsp:cNvPr id="0" name=""/>
        <dsp:cNvSpPr/>
      </dsp:nvSpPr>
      <dsp:spPr>
        <a:xfrm>
          <a:off x="8896400" y="0"/>
          <a:ext cx="1836042" cy="620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marL="0" lvl="0" indent="0" algn="l" defTabSz="1333500">
            <a:lnSpc>
              <a:spcPct val="90000"/>
            </a:lnSpc>
            <a:spcBef>
              <a:spcPct val="0"/>
            </a:spcBef>
            <a:spcAft>
              <a:spcPct val="35000"/>
            </a:spcAft>
            <a:buNone/>
          </a:pPr>
          <a:r>
            <a:rPr lang="en-US" sz="3000" kern="1200">
              <a:latin typeface="+mj-lt"/>
            </a:rPr>
            <a:t>KSBE</a:t>
          </a:r>
        </a:p>
      </dsp:txBody>
      <dsp:txXfrm>
        <a:off x="8896400" y="0"/>
        <a:ext cx="1836042" cy="6206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C14B1C-8424-4C9B-B09F-6F756496F906}">
      <dsp:nvSpPr>
        <dsp:cNvPr id="0" name=""/>
        <dsp:cNvSpPr/>
      </dsp:nvSpPr>
      <dsp:spPr>
        <a:xfrm rot="5400000">
          <a:off x="821614" y="999592"/>
          <a:ext cx="1563015" cy="188328"/>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B4F7CEF-8FB3-4BF0-90C5-C678A9C31EEB}">
      <dsp:nvSpPr>
        <dsp:cNvPr id="0" name=""/>
        <dsp:cNvSpPr/>
      </dsp:nvSpPr>
      <dsp:spPr>
        <a:xfrm>
          <a:off x="739401" y="2441"/>
          <a:ext cx="2976575" cy="125552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100000"/>
            </a:lnSpc>
            <a:spcBef>
              <a:spcPct val="0"/>
            </a:spcBef>
            <a:spcAft>
              <a:spcPts val="0"/>
            </a:spcAft>
            <a:buNone/>
          </a:pPr>
          <a:r>
            <a:rPr lang="en-US" sz="1800" kern="1200" dirty="0">
              <a:latin typeface="+mj-lt"/>
            </a:rPr>
            <a:t>9 a.m.</a:t>
          </a:r>
        </a:p>
        <a:p>
          <a:pPr marL="0" lvl="1" indent="0" algn="l" defTabSz="711200">
            <a:lnSpc>
              <a:spcPct val="100000"/>
            </a:lnSpc>
            <a:spcBef>
              <a:spcPct val="0"/>
            </a:spcBef>
            <a:spcAft>
              <a:spcPts val="0"/>
            </a:spcAft>
            <a:buNone/>
          </a:pPr>
          <a:r>
            <a:rPr lang="en-US" sz="1600" kern="1200" dirty="0"/>
            <a:t>Welcome to the School Improvement Day</a:t>
          </a:r>
        </a:p>
        <a:p>
          <a:pPr marL="0" lvl="1" indent="0" algn="l" defTabSz="711200">
            <a:lnSpc>
              <a:spcPct val="100000"/>
            </a:lnSpc>
            <a:spcBef>
              <a:spcPct val="0"/>
            </a:spcBef>
            <a:spcAft>
              <a:spcPts val="0"/>
            </a:spcAft>
            <a:buNone/>
          </a:pPr>
          <a:r>
            <a:rPr lang="en-US" sz="1600" kern="1200" dirty="0"/>
            <a:t>(Facilitator 1)</a:t>
          </a:r>
        </a:p>
      </dsp:txBody>
      <dsp:txXfrm>
        <a:off x="739401" y="2441"/>
        <a:ext cx="2976575" cy="1255524"/>
      </dsp:txXfrm>
    </dsp:sp>
    <dsp:sp modelId="{FE405CA6-C4C9-425D-ADE7-254CAE9F92A1}">
      <dsp:nvSpPr>
        <dsp:cNvPr id="0" name=""/>
        <dsp:cNvSpPr/>
      </dsp:nvSpPr>
      <dsp:spPr>
        <a:xfrm rot="5400000">
          <a:off x="821614" y="2568997"/>
          <a:ext cx="1563015" cy="188328"/>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B3724AB-E2DF-47A3-A18A-A409099196C0}">
      <dsp:nvSpPr>
        <dsp:cNvPr id="0" name=""/>
        <dsp:cNvSpPr/>
      </dsp:nvSpPr>
      <dsp:spPr>
        <a:xfrm>
          <a:off x="739401" y="1571846"/>
          <a:ext cx="2976575" cy="125552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100000"/>
            </a:lnSpc>
            <a:spcBef>
              <a:spcPct val="0"/>
            </a:spcBef>
            <a:spcAft>
              <a:spcPts val="0"/>
            </a:spcAft>
            <a:buNone/>
          </a:pPr>
          <a:r>
            <a:rPr lang="en-US" sz="1800" kern="1200">
              <a:latin typeface="+mj-lt"/>
            </a:rPr>
            <a:t>9:20 a.m.</a:t>
          </a:r>
        </a:p>
        <a:p>
          <a:pPr marL="0" lvl="1" indent="0" algn="l" defTabSz="711200">
            <a:lnSpc>
              <a:spcPct val="100000"/>
            </a:lnSpc>
            <a:spcBef>
              <a:spcPct val="0"/>
            </a:spcBef>
            <a:spcAft>
              <a:spcPts val="0"/>
            </a:spcAft>
            <a:buNone/>
          </a:pPr>
          <a:r>
            <a:rPr lang="en-US" sz="1600" kern="1200" dirty="0"/>
            <a:t>Data Review</a:t>
          </a:r>
        </a:p>
        <a:p>
          <a:pPr marL="0" lvl="1" indent="0" algn="l" defTabSz="711200">
            <a:lnSpc>
              <a:spcPct val="100000"/>
            </a:lnSpc>
            <a:spcBef>
              <a:spcPct val="0"/>
            </a:spcBef>
            <a:spcAft>
              <a:spcPts val="0"/>
            </a:spcAft>
            <a:buNone/>
          </a:pPr>
          <a:r>
            <a:rPr lang="en-US" sz="1600" kern="1200" dirty="0"/>
            <a:t>(Facilitator 1)</a:t>
          </a:r>
        </a:p>
      </dsp:txBody>
      <dsp:txXfrm>
        <a:off x="739401" y="1571846"/>
        <a:ext cx="2976575" cy="1255524"/>
      </dsp:txXfrm>
    </dsp:sp>
    <dsp:sp modelId="{5E146C95-E88A-42EB-A8FF-7D8F3A24ED2E}">
      <dsp:nvSpPr>
        <dsp:cNvPr id="0" name=""/>
        <dsp:cNvSpPr/>
      </dsp:nvSpPr>
      <dsp:spPr>
        <a:xfrm>
          <a:off x="1532291" y="3867515"/>
          <a:ext cx="4853408" cy="188328"/>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E135966-B142-4BF3-A9E0-1D143695D3D1}">
      <dsp:nvSpPr>
        <dsp:cNvPr id="0" name=""/>
        <dsp:cNvSpPr/>
      </dsp:nvSpPr>
      <dsp:spPr>
        <a:xfrm>
          <a:off x="739401" y="3141251"/>
          <a:ext cx="2976575" cy="125552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100000"/>
            </a:lnSpc>
            <a:spcBef>
              <a:spcPct val="0"/>
            </a:spcBef>
            <a:spcAft>
              <a:spcPts val="0"/>
            </a:spcAft>
            <a:buNone/>
          </a:pPr>
          <a:r>
            <a:rPr lang="en-US" sz="1800" kern="1200" dirty="0">
              <a:latin typeface="+mj-lt"/>
            </a:rPr>
            <a:t>10:10 am</a:t>
          </a:r>
        </a:p>
        <a:p>
          <a:pPr marL="0" lvl="1" indent="0" algn="l" defTabSz="711200">
            <a:lnSpc>
              <a:spcPct val="100000"/>
            </a:lnSpc>
            <a:spcBef>
              <a:spcPct val="0"/>
            </a:spcBef>
            <a:spcAft>
              <a:spcPts val="0"/>
            </a:spcAft>
            <a:buNone/>
          </a:pPr>
          <a:r>
            <a:rPr lang="en-US" sz="1600" kern="1200" dirty="0"/>
            <a:t>School Improvement</a:t>
          </a:r>
        </a:p>
        <a:p>
          <a:pPr marL="0" lvl="1" indent="0" algn="l" defTabSz="711200">
            <a:lnSpc>
              <a:spcPct val="100000"/>
            </a:lnSpc>
            <a:spcBef>
              <a:spcPct val="0"/>
            </a:spcBef>
            <a:spcAft>
              <a:spcPts val="0"/>
            </a:spcAft>
            <a:buNone/>
          </a:pPr>
          <a:r>
            <a:rPr lang="en-US" sz="1600" kern="1200" dirty="0"/>
            <a:t>Model</a:t>
          </a:r>
        </a:p>
        <a:p>
          <a:pPr marL="0" lvl="1" indent="0" algn="l" defTabSz="711200">
            <a:lnSpc>
              <a:spcPct val="100000"/>
            </a:lnSpc>
            <a:spcBef>
              <a:spcPct val="0"/>
            </a:spcBef>
            <a:spcAft>
              <a:spcPts val="0"/>
            </a:spcAft>
            <a:buNone/>
          </a:pPr>
          <a:r>
            <a:rPr lang="en-US" sz="1600" kern="1200" dirty="0"/>
            <a:t>(Facilitator 2)</a:t>
          </a:r>
        </a:p>
      </dsp:txBody>
      <dsp:txXfrm>
        <a:off x="739401" y="3141251"/>
        <a:ext cx="2976575" cy="1255524"/>
      </dsp:txXfrm>
    </dsp:sp>
    <dsp:sp modelId="{8D54A709-09C8-4BA9-B3FA-635A69FABB3D}">
      <dsp:nvSpPr>
        <dsp:cNvPr id="0" name=""/>
        <dsp:cNvSpPr/>
      </dsp:nvSpPr>
      <dsp:spPr>
        <a:xfrm rot="5491607">
          <a:off x="4508095" y="998374"/>
          <a:ext cx="1566007" cy="188328"/>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3B82DCF-BCE9-40D4-8F24-CB0D291D46FD}">
      <dsp:nvSpPr>
        <dsp:cNvPr id="0" name=""/>
        <dsp:cNvSpPr/>
      </dsp:nvSpPr>
      <dsp:spPr>
        <a:xfrm>
          <a:off x="4448240" y="5"/>
          <a:ext cx="2976575" cy="125552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100000"/>
            </a:lnSpc>
            <a:spcBef>
              <a:spcPct val="0"/>
            </a:spcBef>
            <a:spcAft>
              <a:spcPts val="0"/>
            </a:spcAft>
            <a:buNone/>
          </a:pPr>
          <a:r>
            <a:rPr lang="en-US" sz="1800" kern="1200" dirty="0">
              <a:latin typeface="+mj-lt"/>
            </a:rPr>
            <a:t>2:10 pm</a:t>
          </a:r>
        </a:p>
        <a:p>
          <a:pPr marL="0" lvl="1" indent="0" algn="l" defTabSz="711200">
            <a:lnSpc>
              <a:spcPct val="100000"/>
            </a:lnSpc>
            <a:spcBef>
              <a:spcPct val="0"/>
            </a:spcBef>
            <a:spcAft>
              <a:spcPts val="0"/>
            </a:spcAft>
            <a:buNone/>
          </a:pPr>
          <a:r>
            <a:rPr lang="en-US" sz="1600" kern="1200" dirty="0"/>
            <a:t>School Community Engagement</a:t>
          </a:r>
        </a:p>
        <a:p>
          <a:pPr marL="0" lvl="1" indent="0" algn="l" defTabSz="711200">
            <a:lnSpc>
              <a:spcPct val="100000"/>
            </a:lnSpc>
            <a:spcBef>
              <a:spcPct val="0"/>
            </a:spcBef>
            <a:spcAft>
              <a:spcPts val="0"/>
            </a:spcAft>
            <a:buNone/>
          </a:pPr>
          <a:r>
            <a:rPr lang="en-US" sz="1600" kern="1200" dirty="0"/>
            <a:t>(Facilitator 1)</a:t>
          </a:r>
        </a:p>
      </dsp:txBody>
      <dsp:txXfrm>
        <a:off x="4448240" y="5"/>
        <a:ext cx="2976575" cy="1255524"/>
      </dsp:txXfrm>
    </dsp:sp>
    <dsp:sp modelId="{8E0E4B01-D8BD-4DD0-913F-CB2D3987890B}">
      <dsp:nvSpPr>
        <dsp:cNvPr id="0" name=""/>
        <dsp:cNvSpPr/>
      </dsp:nvSpPr>
      <dsp:spPr>
        <a:xfrm rot="5486918">
          <a:off x="4472507" y="2565300"/>
          <a:ext cx="1556117" cy="188328"/>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C48A331-DA15-4731-ABCF-00B13C20B07A}">
      <dsp:nvSpPr>
        <dsp:cNvPr id="0" name=""/>
        <dsp:cNvSpPr/>
      </dsp:nvSpPr>
      <dsp:spPr>
        <a:xfrm>
          <a:off x="4406515" y="1571846"/>
          <a:ext cx="2976575" cy="125552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100000"/>
            </a:lnSpc>
            <a:spcBef>
              <a:spcPct val="0"/>
            </a:spcBef>
            <a:spcAft>
              <a:spcPts val="0"/>
            </a:spcAft>
            <a:buNone/>
          </a:pPr>
          <a:r>
            <a:rPr lang="en-US" sz="1800" kern="1200" dirty="0">
              <a:latin typeface="+mj-lt"/>
            </a:rPr>
            <a:t>12:40 pm</a:t>
          </a:r>
        </a:p>
        <a:p>
          <a:pPr marL="0" lvl="1" indent="0" algn="l" defTabSz="711200">
            <a:lnSpc>
              <a:spcPct val="100000"/>
            </a:lnSpc>
            <a:spcBef>
              <a:spcPct val="0"/>
            </a:spcBef>
            <a:spcAft>
              <a:spcPts val="0"/>
            </a:spcAft>
            <a:buNone/>
          </a:pPr>
          <a:r>
            <a:rPr lang="en-US" sz="1600" kern="1200" dirty="0"/>
            <a:t>Action Plan</a:t>
          </a:r>
        </a:p>
        <a:p>
          <a:pPr marL="0" lvl="1" indent="0" algn="l" defTabSz="711200">
            <a:lnSpc>
              <a:spcPct val="100000"/>
            </a:lnSpc>
            <a:spcBef>
              <a:spcPct val="0"/>
            </a:spcBef>
            <a:spcAft>
              <a:spcPts val="0"/>
            </a:spcAft>
            <a:buNone/>
          </a:pPr>
          <a:r>
            <a:rPr lang="en-US" sz="1600" kern="1200" dirty="0"/>
            <a:t>(Facilitator 3)</a:t>
          </a:r>
        </a:p>
      </dsp:txBody>
      <dsp:txXfrm>
        <a:off x="4406515" y="1571846"/>
        <a:ext cx="2976575" cy="1255524"/>
      </dsp:txXfrm>
    </dsp:sp>
    <dsp:sp modelId="{2A187E07-EA5F-4C7F-918B-569426134F9E}">
      <dsp:nvSpPr>
        <dsp:cNvPr id="0" name=""/>
        <dsp:cNvSpPr/>
      </dsp:nvSpPr>
      <dsp:spPr>
        <a:xfrm>
          <a:off x="7415316" y="541311"/>
          <a:ext cx="1648478" cy="147408"/>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B34B973-374C-4893-BF66-76F1B15CB9E4}">
      <dsp:nvSpPr>
        <dsp:cNvPr id="0" name=""/>
        <dsp:cNvSpPr/>
      </dsp:nvSpPr>
      <dsp:spPr>
        <a:xfrm>
          <a:off x="4367175" y="3133856"/>
          <a:ext cx="2976575" cy="125552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100000"/>
            </a:lnSpc>
            <a:spcBef>
              <a:spcPct val="0"/>
            </a:spcBef>
            <a:spcAft>
              <a:spcPts val="0"/>
            </a:spcAft>
            <a:buNone/>
          </a:pPr>
          <a:r>
            <a:rPr lang="en-US" sz="1800" kern="1200" dirty="0">
              <a:latin typeface="+mj-lt"/>
            </a:rPr>
            <a:t>12:10 pm</a:t>
          </a:r>
        </a:p>
        <a:p>
          <a:pPr marL="0" lvl="1" indent="0" algn="l" defTabSz="800100">
            <a:lnSpc>
              <a:spcPct val="100000"/>
            </a:lnSpc>
            <a:spcBef>
              <a:spcPct val="0"/>
            </a:spcBef>
            <a:spcAft>
              <a:spcPts val="0"/>
            </a:spcAft>
            <a:buNone/>
          </a:pPr>
          <a:r>
            <a:rPr lang="en-US" sz="1800" kern="1200" dirty="0"/>
            <a:t>Lunch</a:t>
          </a:r>
        </a:p>
      </dsp:txBody>
      <dsp:txXfrm>
        <a:off x="4367175" y="3133856"/>
        <a:ext cx="2976575" cy="1255524"/>
      </dsp:txXfrm>
    </dsp:sp>
    <dsp:sp modelId="{CF70882C-D9EC-40BC-88E8-78CCF5D2D704}">
      <dsp:nvSpPr>
        <dsp:cNvPr id="0" name=""/>
        <dsp:cNvSpPr/>
      </dsp:nvSpPr>
      <dsp:spPr>
        <a:xfrm>
          <a:off x="8112948" y="5"/>
          <a:ext cx="2976575" cy="125552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100000"/>
            </a:lnSpc>
            <a:spcBef>
              <a:spcPct val="0"/>
            </a:spcBef>
            <a:spcAft>
              <a:spcPts val="0"/>
            </a:spcAft>
            <a:buNone/>
          </a:pPr>
          <a:r>
            <a:rPr lang="en-US" sz="1800" kern="1200" dirty="0">
              <a:latin typeface="+mj-lt"/>
            </a:rPr>
            <a:t>2:45 pm</a:t>
          </a:r>
        </a:p>
        <a:p>
          <a:pPr marL="0" lvl="1" indent="0" algn="l" defTabSz="711200">
            <a:lnSpc>
              <a:spcPct val="100000"/>
            </a:lnSpc>
            <a:spcBef>
              <a:spcPct val="0"/>
            </a:spcBef>
            <a:spcAft>
              <a:spcPts val="0"/>
            </a:spcAft>
            <a:buNone/>
          </a:pPr>
          <a:r>
            <a:rPr lang="en-US" sz="1600" kern="1200" dirty="0"/>
            <a:t>Review</a:t>
          </a:r>
        </a:p>
        <a:p>
          <a:pPr marL="0" lvl="1" indent="0" algn="l" defTabSz="711200">
            <a:lnSpc>
              <a:spcPct val="100000"/>
            </a:lnSpc>
            <a:spcBef>
              <a:spcPct val="0"/>
            </a:spcBef>
            <a:spcAft>
              <a:spcPts val="0"/>
            </a:spcAft>
            <a:buNone/>
          </a:pPr>
          <a:r>
            <a:rPr lang="en-US" sz="1600" kern="1200" dirty="0"/>
            <a:t>(Facilitator 1+)</a:t>
          </a:r>
        </a:p>
      </dsp:txBody>
      <dsp:txXfrm>
        <a:off x="8112948" y="5"/>
        <a:ext cx="2976575" cy="12555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D0C791-0DA1-4BC0-8632-695D544944C4}">
      <dsp:nvSpPr>
        <dsp:cNvPr id="0" name=""/>
        <dsp:cNvSpPr/>
      </dsp:nvSpPr>
      <dsp:spPr>
        <a:xfrm>
          <a:off x="0" y="115836"/>
          <a:ext cx="3203971" cy="1281588"/>
        </a:xfrm>
        <a:prstGeom prst="rect">
          <a:avLst/>
        </a:prstGeom>
        <a:solidFill>
          <a:schemeClr val="accent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solidFill>
              <a:latin typeface="+mj-lt"/>
            </a:rPr>
            <a:t>Introduce facilitators and the DLT members </a:t>
          </a:r>
        </a:p>
      </dsp:txBody>
      <dsp:txXfrm>
        <a:off x="0" y="115836"/>
        <a:ext cx="3203971" cy="1281588"/>
      </dsp:txXfrm>
    </dsp:sp>
    <dsp:sp modelId="{C622011E-5767-4388-923D-7E97C4F185A7}">
      <dsp:nvSpPr>
        <dsp:cNvPr id="0" name=""/>
        <dsp:cNvSpPr/>
      </dsp:nvSpPr>
      <dsp:spPr>
        <a:xfrm>
          <a:off x="3286" y="1390338"/>
          <a:ext cx="3203971" cy="3033224"/>
        </a:xfrm>
        <a:prstGeom prst="rect">
          <a:avLst/>
        </a:prstGeom>
        <a:solidFill>
          <a:schemeClr val="accent3">
            <a:lumMod val="20000"/>
            <a:lumOff val="80000"/>
            <a:alpha val="4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None/>
          </a:pPr>
          <a:r>
            <a:rPr lang="en-US" sz="1800" i="0" kern="1200">
              <a:latin typeface="Open Sans" panose="020B0606030504020204" pitchFamily="34" charset="0"/>
              <a:ea typeface="Open Sans" panose="020B0606030504020204" pitchFamily="34" charset="0"/>
              <a:cs typeface="Open Sans" panose="020B0606030504020204" pitchFamily="34" charset="0"/>
            </a:rPr>
            <a:t>10 minutes – slide available</a:t>
          </a:r>
        </a:p>
        <a:p>
          <a:pPr marL="171450" lvl="1" indent="-171450" algn="l" defTabSz="844550">
            <a:lnSpc>
              <a:spcPct val="90000"/>
            </a:lnSpc>
            <a:spcBef>
              <a:spcPct val="0"/>
            </a:spcBef>
            <a:spcAft>
              <a:spcPct val="15000"/>
            </a:spcAft>
            <a:buChar char="•"/>
          </a:pPr>
          <a:r>
            <a:rPr lang="en-US" sz="1900" kern="1200">
              <a:latin typeface="+mj-lt"/>
            </a:rPr>
            <a:t>Introduce</a:t>
          </a:r>
          <a:r>
            <a:rPr lang="en-US" sz="1900" kern="1200"/>
            <a:t> each member of the DLT (have one person do this from each system; name, role)</a:t>
          </a:r>
        </a:p>
        <a:p>
          <a:pPr marL="171450" lvl="1" indent="-171450" algn="l" defTabSz="844550">
            <a:lnSpc>
              <a:spcPct val="90000"/>
            </a:lnSpc>
            <a:spcBef>
              <a:spcPct val="0"/>
            </a:spcBef>
            <a:spcAft>
              <a:spcPct val="15000"/>
            </a:spcAft>
            <a:buChar char="•"/>
          </a:pPr>
          <a:r>
            <a:rPr lang="en-US" sz="1900" kern="1200">
              <a:latin typeface="+mj-lt"/>
            </a:rPr>
            <a:t>Introduce</a:t>
          </a:r>
          <a:r>
            <a:rPr lang="en-US" sz="1900" kern="1200"/>
            <a:t> each facilitator (name, title)</a:t>
          </a:r>
        </a:p>
      </dsp:txBody>
      <dsp:txXfrm>
        <a:off x="3286" y="1390338"/>
        <a:ext cx="3203971" cy="3033224"/>
      </dsp:txXfrm>
    </dsp:sp>
    <dsp:sp modelId="{6DCF86D2-7443-4E7E-9CA8-65793A187B04}">
      <dsp:nvSpPr>
        <dsp:cNvPr id="0" name=""/>
        <dsp:cNvSpPr/>
      </dsp:nvSpPr>
      <dsp:spPr>
        <a:xfrm>
          <a:off x="3655814" y="108749"/>
          <a:ext cx="3203971" cy="1281588"/>
        </a:xfrm>
        <a:prstGeom prst="rect">
          <a:avLst/>
        </a:prstGeom>
        <a:solidFill>
          <a:schemeClr val="accent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a:latin typeface="Open Sans Semibold" panose="020B0706030804020204" pitchFamily="34" charset="0"/>
              <a:ea typeface="Open Sans Semibold" panose="020B0706030804020204" pitchFamily="34" charset="0"/>
              <a:cs typeface="Open Sans Semibold" panose="020B0706030804020204" pitchFamily="34" charset="0"/>
            </a:rPr>
            <a:t>Cover the objectives and agenda for the day  </a:t>
          </a:r>
        </a:p>
      </dsp:txBody>
      <dsp:txXfrm>
        <a:off x="3655814" y="108749"/>
        <a:ext cx="3203971" cy="1281588"/>
      </dsp:txXfrm>
    </dsp:sp>
    <dsp:sp modelId="{A4A10BE7-6667-4A6D-A81E-D5E194B148FD}">
      <dsp:nvSpPr>
        <dsp:cNvPr id="0" name=""/>
        <dsp:cNvSpPr/>
      </dsp:nvSpPr>
      <dsp:spPr>
        <a:xfrm>
          <a:off x="3655814" y="1390338"/>
          <a:ext cx="3203971" cy="3033224"/>
        </a:xfrm>
        <a:prstGeom prst="rect">
          <a:avLst/>
        </a:prstGeom>
        <a:solidFill>
          <a:schemeClr val="accent4">
            <a:lumMod val="20000"/>
            <a:lumOff val="80000"/>
            <a:alpha val="28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None/>
          </a:pPr>
          <a:r>
            <a:rPr lang="en-US" sz="1800" kern="1200">
              <a:latin typeface="Open Sans" panose="020B0606030504020204" pitchFamily="34" charset="0"/>
              <a:ea typeface="Open Sans" panose="020B0606030504020204" pitchFamily="34" charset="0"/>
              <a:cs typeface="Open Sans" panose="020B0606030504020204" pitchFamily="34" charset="0"/>
            </a:rPr>
            <a:t>5 minutes – slide available</a:t>
          </a:r>
        </a:p>
        <a:p>
          <a:pPr marL="171450" lvl="1" indent="-171450" algn="l" defTabSz="844550">
            <a:lnSpc>
              <a:spcPct val="90000"/>
            </a:lnSpc>
            <a:spcBef>
              <a:spcPct val="0"/>
            </a:spcBef>
            <a:spcAft>
              <a:spcPct val="15000"/>
            </a:spcAft>
            <a:buChar char="•"/>
          </a:pPr>
          <a:r>
            <a:rPr lang="en-US" sz="1900" kern="1200">
              <a:latin typeface="+mj-lt"/>
            </a:rPr>
            <a:t>Review </a:t>
          </a:r>
          <a:r>
            <a:rPr lang="en-US" sz="1900" kern="1200"/>
            <a:t>each agenda item (agenda will be provided – slide and hard copy).</a:t>
          </a:r>
        </a:p>
      </dsp:txBody>
      <dsp:txXfrm>
        <a:off x="3655814" y="1390338"/>
        <a:ext cx="3203971" cy="3033224"/>
      </dsp:txXfrm>
    </dsp:sp>
    <dsp:sp modelId="{21B48087-50ED-4BD8-8DCB-B90F36B62988}">
      <dsp:nvSpPr>
        <dsp:cNvPr id="0" name=""/>
        <dsp:cNvSpPr/>
      </dsp:nvSpPr>
      <dsp:spPr>
        <a:xfrm>
          <a:off x="7308341" y="108749"/>
          <a:ext cx="3203971" cy="1281588"/>
        </a:xfrm>
        <a:prstGeom prst="rect">
          <a:avLst/>
        </a:prstGeom>
        <a:solidFill>
          <a:schemeClr val="accent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bg1"/>
              </a:solidFill>
              <a:latin typeface="+mj-lt"/>
            </a:rPr>
            <a:t>Set the tone discussion</a:t>
          </a:r>
        </a:p>
      </dsp:txBody>
      <dsp:txXfrm>
        <a:off x="7308341" y="108749"/>
        <a:ext cx="3203971" cy="1281588"/>
      </dsp:txXfrm>
    </dsp:sp>
    <dsp:sp modelId="{EBEE499F-3B6E-4D34-9B52-BF733894B4C5}">
      <dsp:nvSpPr>
        <dsp:cNvPr id="0" name=""/>
        <dsp:cNvSpPr/>
      </dsp:nvSpPr>
      <dsp:spPr>
        <a:xfrm>
          <a:off x="7308341" y="1390338"/>
          <a:ext cx="3203971" cy="3033224"/>
        </a:xfrm>
        <a:prstGeom prst="rect">
          <a:avLst/>
        </a:prstGeom>
        <a:solidFill>
          <a:schemeClr val="accent1">
            <a:lumMod val="20000"/>
            <a:lumOff val="80000"/>
            <a:alpha val="28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None/>
          </a:pPr>
          <a:r>
            <a:rPr lang="en-US" sz="1800" kern="1200">
              <a:latin typeface="+mj-lt"/>
            </a:rPr>
            <a:t>5 minutes – slide available </a:t>
          </a:r>
        </a:p>
        <a:p>
          <a:pPr marL="171450" lvl="1" indent="-171450" algn="l" defTabSz="844550">
            <a:lnSpc>
              <a:spcPct val="90000"/>
            </a:lnSpc>
            <a:spcBef>
              <a:spcPct val="0"/>
            </a:spcBef>
            <a:spcAft>
              <a:spcPct val="15000"/>
            </a:spcAft>
            <a:buChar char="•"/>
          </a:pPr>
          <a:r>
            <a:rPr lang="en-US" sz="1900" kern="1200">
              <a:latin typeface="+mj-lt"/>
            </a:rPr>
            <a:t>Share</a:t>
          </a:r>
          <a:r>
            <a:rPr lang="en-US" sz="1900" kern="1200"/>
            <a:t> the importance of creating Clarity, Trust, Collaboration.</a:t>
          </a:r>
        </a:p>
        <a:p>
          <a:pPr marL="171450" lvl="1" indent="-171450" algn="l" defTabSz="844550">
            <a:lnSpc>
              <a:spcPct val="90000"/>
            </a:lnSpc>
            <a:spcBef>
              <a:spcPct val="0"/>
            </a:spcBef>
            <a:spcAft>
              <a:spcPct val="15000"/>
            </a:spcAft>
            <a:buChar char="•"/>
          </a:pPr>
          <a:r>
            <a:rPr lang="en-US" sz="1900" kern="1200">
              <a:latin typeface="+mj-lt"/>
            </a:rPr>
            <a:t>Building </a:t>
          </a:r>
          <a:r>
            <a:rPr lang="en-US" sz="1900" kern="1200"/>
            <a:t>relationships with one another.</a:t>
          </a:r>
        </a:p>
        <a:p>
          <a:pPr marL="171450" lvl="1" indent="-171450" algn="l" defTabSz="844550">
            <a:lnSpc>
              <a:spcPct val="90000"/>
            </a:lnSpc>
            <a:spcBef>
              <a:spcPct val="0"/>
            </a:spcBef>
            <a:spcAft>
              <a:spcPct val="15000"/>
            </a:spcAft>
            <a:buChar char="•"/>
          </a:pPr>
          <a:r>
            <a:rPr lang="en-US" sz="1900" kern="1200">
              <a:latin typeface="+mj-lt"/>
            </a:rPr>
            <a:t>Learning</a:t>
          </a:r>
          <a:r>
            <a:rPr lang="en-US" sz="1900" kern="1200"/>
            <a:t> from the great things that are happening in each district.</a:t>
          </a:r>
        </a:p>
      </dsp:txBody>
      <dsp:txXfrm>
        <a:off x="7308341" y="1390338"/>
        <a:ext cx="3203971" cy="30332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293C57-6899-4F55-B8CB-976D9134C191}">
      <dsp:nvSpPr>
        <dsp:cNvPr id="0" name=""/>
        <dsp:cNvSpPr/>
      </dsp:nvSpPr>
      <dsp:spPr>
        <a:xfrm>
          <a:off x="0" y="225702"/>
          <a:ext cx="2628900" cy="8371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40640" rIns="91440" bIns="40640" numCol="1" spcCol="1270" anchor="ctr" anchorCtr="0">
          <a:noAutofit/>
        </a:bodyPr>
        <a:lstStyle/>
        <a:p>
          <a:pPr marL="0" lvl="0" indent="0" algn="r" defTabSz="711200">
            <a:lnSpc>
              <a:spcPct val="90000"/>
            </a:lnSpc>
            <a:spcBef>
              <a:spcPct val="0"/>
            </a:spcBef>
            <a:spcAft>
              <a:spcPct val="35000"/>
            </a:spcAft>
            <a:buNone/>
          </a:pPr>
          <a:r>
            <a:rPr lang="en-US" sz="1600" kern="1200">
              <a:latin typeface="+mj-lt"/>
            </a:rPr>
            <a:t>Provide attendees with the Data Review Guide: Systems document. </a:t>
          </a:r>
        </a:p>
      </dsp:txBody>
      <dsp:txXfrm>
        <a:off x="0" y="225702"/>
        <a:ext cx="2628900" cy="837168"/>
      </dsp:txXfrm>
    </dsp:sp>
    <dsp:sp modelId="{0429BC07-E502-4F76-8851-DDB85073532D}">
      <dsp:nvSpPr>
        <dsp:cNvPr id="0" name=""/>
        <dsp:cNvSpPr/>
      </dsp:nvSpPr>
      <dsp:spPr>
        <a:xfrm>
          <a:off x="2628899" y="16410"/>
          <a:ext cx="525780" cy="1255753"/>
        </a:xfrm>
        <a:prstGeom prst="leftBrace">
          <a:avLst>
            <a:gd name="adj1" fmla="val 35000"/>
            <a:gd name="adj2" fmla="val 50000"/>
          </a:avLst>
        </a:prstGeom>
        <a:noFill/>
        <a:ln w="38100" cap="flat" cmpd="sng" algn="ctr">
          <a:solidFill>
            <a:schemeClr val="accent3"/>
          </a:solidFill>
          <a:prstDash val="solid"/>
          <a:miter lim="800000"/>
        </a:ln>
        <a:effectLst/>
      </dsp:spPr>
      <dsp:style>
        <a:lnRef idx="2">
          <a:scrgbClr r="0" g="0" b="0"/>
        </a:lnRef>
        <a:fillRef idx="0">
          <a:scrgbClr r="0" g="0" b="0"/>
        </a:fillRef>
        <a:effectRef idx="0">
          <a:scrgbClr r="0" g="0" b="0"/>
        </a:effectRef>
        <a:fontRef idx="minor"/>
      </dsp:style>
    </dsp:sp>
    <dsp:sp modelId="{44F131D6-B38A-4DB9-A9CA-5BC9F7D05801}">
      <dsp:nvSpPr>
        <dsp:cNvPr id="0" name=""/>
        <dsp:cNvSpPr/>
      </dsp:nvSpPr>
      <dsp:spPr>
        <a:xfrm>
          <a:off x="3364991" y="16410"/>
          <a:ext cx="7150608" cy="1255753"/>
        </a:xfrm>
        <a:prstGeom prst="rect">
          <a:avLst/>
        </a:prstGeom>
        <a:solidFill>
          <a:schemeClr val="accent3">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None/>
          </a:pPr>
          <a:r>
            <a:rPr lang="en-US" sz="1600" kern="1200">
              <a:latin typeface="Open Sans Semibold" panose="020B0706030804020204" pitchFamily="34" charset="0"/>
              <a:ea typeface="Open Sans Semibold" panose="020B0706030804020204" pitchFamily="34" charset="0"/>
              <a:cs typeface="Open Sans Semibold" panose="020B0706030804020204" pitchFamily="34" charset="0"/>
            </a:rPr>
            <a:t>10 minutes</a:t>
          </a:r>
        </a:p>
        <a:p>
          <a:pPr marL="171450" lvl="1" indent="-171450" algn="l" defTabSz="711200">
            <a:lnSpc>
              <a:spcPct val="90000"/>
            </a:lnSpc>
            <a:spcBef>
              <a:spcPct val="0"/>
            </a:spcBef>
            <a:spcAft>
              <a:spcPct val="15000"/>
            </a:spcAft>
            <a:buChar char="•"/>
          </a:pPr>
          <a:r>
            <a:rPr lang="en-US" sz="1600" kern="1200" dirty="0"/>
            <a:t>Quick overview of the Data Source Guide resource.</a:t>
          </a:r>
        </a:p>
        <a:p>
          <a:pPr marL="342900" lvl="2" indent="-171450" algn="l" defTabSz="711200">
            <a:lnSpc>
              <a:spcPct val="90000"/>
            </a:lnSpc>
            <a:spcBef>
              <a:spcPct val="0"/>
            </a:spcBef>
            <a:spcAft>
              <a:spcPct val="15000"/>
            </a:spcAft>
            <a:buChar char="•"/>
          </a:pPr>
          <a:r>
            <a:rPr lang="fr-FR" sz="1600" kern="1200" dirty="0" err="1"/>
            <a:t>Facilitator</a:t>
          </a:r>
          <a:r>
            <a:rPr lang="fr-FR" sz="1600" kern="1200" dirty="0"/>
            <a:t> Guide page 5, System Guide page 2</a:t>
          </a:r>
          <a:endParaRPr lang="en-US" sz="1600" kern="1200" dirty="0"/>
        </a:p>
        <a:p>
          <a:pPr marL="342900" lvl="2" indent="-171450" algn="l" defTabSz="711200">
            <a:lnSpc>
              <a:spcPct val="90000"/>
            </a:lnSpc>
            <a:spcBef>
              <a:spcPct val="0"/>
            </a:spcBef>
            <a:spcAft>
              <a:spcPct val="15000"/>
            </a:spcAft>
            <a:buChar char="•"/>
          </a:pPr>
          <a:r>
            <a:rPr lang="en-US" sz="1600" kern="1200" dirty="0"/>
            <a:t>Slides 4 – 9</a:t>
          </a:r>
        </a:p>
      </dsp:txBody>
      <dsp:txXfrm>
        <a:off x="3364991" y="16410"/>
        <a:ext cx="7150608" cy="1255753"/>
      </dsp:txXfrm>
    </dsp:sp>
    <dsp:sp modelId="{81433994-B5AC-4AE6-9891-D38F5FED1D23}">
      <dsp:nvSpPr>
        <dsp:cNvPr id="0" name=""/>
        <dsp:cNvSpPr/>
      </dsp:nvSpPr>
      <dsp:spPr>
        <a:xfrm>
          <a:off x="0" y="1390963"/>
          <a:ext cx="2628900" cy="8371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marL="0" lvl="0" indent="0" algn="r" defTabSz="711200">
            <a:lnSpc>
              <a:spcPct val="90000"/>
            </a:lnSpc>
            <a:spcBef>
              <a:spcPct val="0"/>
            </a:spcBef>
            <a:spcAft>
              <a:spcPct val="35000"/>
            </a:spcAft>
            <a:buNone/>
          </a:pPr>
          <a:r>
            <a:rPr lang="en-US" sz="1600" kern="1200">
              <a:latin typeface="+mj-lt"/>
            </a:rPr>
            <a:t>Provide time for districts to explore the Broad data sources.</a:t>
          </a:r>
        </a:p>
      </dsp:txBody>
      <dsp:txXfrm>
        <a:off x="0" y="1390963"/>
        <a:ext cx="2628900" cy="837168"/>
      </dsp:txXfrm>
    </dsp:sp>
    <dsp:sp modelId="{8D89194F-C76A-4DA0-B2E5-D456FC141C8C}">
      <dsp:nvSpPr>
        <dsp:cNvPr id="0" name=""/>
        <dsp:cNvSpPr/>
      </dsp:nvSpPr>
      <dsp:spPr>
        <a:xfrm>
          <a:off x="2628899" y="1390963"/>
          <a:ext cx="525780" cy="837168"/>
        </a:xfrm>
        <a:prstGeom prst="leftBrace">
          <a:avLst>
            <a:gd name="adj1" fmla="val 35000"/>
            <a:gd name="adj2" fmla="val 50000"/>
          </a:avLst>
        </a:prstGeom>
        <a:noFill/>
        <a:ln w="38100" cap="flat" cmpd="sng" algn="ctr">
          <a:solidFill>
            <a:schemeClr val="accent2"/>
          </a:solidFill>
          <a:prstDash val="solid"/>
          <a:miter lim="800000"/>
        </a:ln>
        <a:effectLst/>
      </dsp:spPr>
      <dsp:style>
        <a:lnRef idx="2">
          <a:scrgbClr r="0" g="0" b="0"/>
        </a:lnRef>
        <a:fillRef idx="0">
          <a:scrgbClr r="0" g="0" b="0"/>
        </a:fillRef>
        <a:effectRef idx="0">
          <a:scrgbClr r="0" g="0" b="0"/>
        </a:effectRef>
        <a:fontRef idx="minor"/>
      </dsp:style>
    </dsp:sp>
    <dsp:sp modelId="{D44B88F4-433D-4093-8EF1-8764768C5990}">
      <dsp:nvSpPr>
        <dsp:cNvPr id="0" name=""/>
        <dsp:cNvSpPr/>
      </dsp:nvSpPr>
      <dsp:spPr>
        <a:xfrm>
          <a:off x="3364991" y="1382164"/>
          <a:ext cx="7150608" cy="837168"/>
        </a:xfrm>
        <a:prstGeom prst="rect">
          <a:avLst/>
        </a:prstGeom>
        <a:solidFill>
          <a:schemeClr val="accent2">
            <a:alpha val="18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None/>
          </a:pPr>
          <a:r>
            <a:rPr lang="en-US" sz="1600" kern="1200">
              <a:latin typeface="Open Sans Semibold" panose="020B0706030804020204" pitchFamily="34" charset="0"/>
              <a:ea typeface="Open Sans Semibold" panose="020B0706030804020204" pitchFamily="34" charset="0"/>
              <a:cs typeface="Open Sans Semibold" panose="020B0706030804020204" pitchFamily="34" charset="0"/>
            </a:rPr>
            <a:t>15 minutes</a:t>
          </a:r>
        </a:p>
        <a:p>
          <a:pPr marL="171450" lvl="1" indent="-171450" algn="l" defTabSz="711200">
            <a:lnSpc>
              <a:spcPct val="90000"/>
            </a:lnSpc>
            <a:spcBef>
              <a:spcPct val="0"/>
            </a:spcBef>
            <a:spcAft>
              <a:spcPct val="15000"/>
            </a:spcAft>
            <a:buChar char="•"/>
          </a:pPr>
          <a:r>
            <a:rPr lang="fr-FR" sz="1600" kern="1200" dirty="0"/>
            <a:t>Data Central – </a:t>
          </a:r>
          <a:r>
            <a:rPr lang="fr-FR" sz="1600" kern="1200" dirty="0" err="1"/>
            <a:t>Student</a:t>
          </a:r>
          <a:r>
            <a:rPr lang="fr-FR" sz="1600" kern="1200" dirty="0"/>
            <a:t> Performance Reports</a:t>
          </a:r>
          <a:endParaRPr lang="en-US" sz="1600" kern="1200" dirty="0"/>
        </a:p>
      </dsp:txBody>
      <dsp:txXfrm>
        <a:off x="3364991" y="1382164"/>
        <a:ext cx="7150608" cy="837168"/>
      </dsp:txXfrm>
    </dsp:sp>
    <dsp:sp modelId="{3821D252-4E30-483C-AB2A-F58C67B1F272}">
      <dsp:nvSpPr>
        <dsp:cNvPr id="0" name=""/>
        <dsp:cNvSpPr/>
      </dsp:nvSpPr>
      <dsp:spPr>
        <a:xfrm>
          <a:off x="0" y="2346932"/>
          <a:ext cx="2628900" cy="1082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marL="0" lvl="0" indent="0" algn="r" defTabSz="711200">
            <a:lnSpc>
              <a:spcPct val="90000"/>
            </a:lnSpc>
            <a:spcBef>
              <a:spcPct val="0"/>
            </a:spcBef>
            <a:spcAft>
              <a:spcPct val="35000"/>
            </a:spcAft>
            <a:buNone/>
          </a:pPr>
          <a:r>
            <a:rPr lang="en-US" sz="1600" kern="1200">
              <a:latin typeface="Open Sans Semibold" panose="020B0706030804020204" pitchFamily="34" charset="0"/>
              <a:ea typeface="Open Sans Semibold" panose="020B0706030804020204" pitchFamily="34" charset="0"/>
              <a:cs typeface="Open Sans Semibold" panose="020B0706030804020204" pitchFamily="34" charset="0"/>
            </a:rPr>
            <a:t>Facilitate across-system discussion following the Connecting Conversation questions.</a:t>
          </a:r>
        </a:p>
      </dsp:txBody>
      <dsp:txXfrm>
        <a:off x="0" y="2346932"/>
        <a:ext cx="2628900" cy="1082193"/>
      </dsp:txXfrm>
    </dsp:sp>
    <dsp:sp modelId="{95865779-E186-4547-9ADA-7538F1F551B6}">
      <dsp:nvSpPr>
        <dsp:cNvPr id="0" name=""/>
        <dsp:cNvSpPr/>
      </dsp:nvSpPr>
      <dsp:spPr>
        <a:xfrm>
          <a:off x="2628899" y="2346932"/>
          <a:ext cx="525780" cy="1082193"/>
        </a:xfrm>
        <a:prstGeom prst="leftBrace">
          <a:avLst>
            <a:gd name="adj1" fmla="val 35000"/>
            <a:gd name="adj2" fmla="val 50000"/>
          </a:avLst>
        </a:prstGeom>
        <a:noFill/>
        <a:ln w="38100" cap="flat" cmpd="sng" algn="ctr">
          <a:solidFill>
            <a:schemeClr val="accent1"/>
          </a:solidFill>
          <a:prstDash val="solid"/>
          <a:miter lim="800000"/>
        </a:ln>
        <a:effectLst/>
      </dsp:spPr>
      <dsp:style>
        <a:lnRef idx="2">
          <a:scrgbClr r="0" g="0" b="0"/>
        </a:lnRef>
        <a:fillRef idx="0">
          <a:scrgbClr r="0" g="0" b="0"/>
        </a:fillRef>
        <a:effectRef idx="0">
          <a:scrgbClr r="0" g="0" b="0"/>
        </a:effectRef>
        <a:fontRef idx="minor"/>
      </dsp:style>
    </dsp:sp>
    <dsp:sp modelId="{8D1A5C87-9398-45D5-B014-9C0DE95196D8}">
      <dsp:nvSpPr>
        <dsp:cNvPr id="0" name=""/>
        <dsp:cNvSpPr/>
      </dsp:nvSpPr>
      <dsp:spPr>
        <a:xfrm>
          <a:off x="3364991" y="2346932"/>
          <a:ext cx="7150608" cy="1082193"/>
        </a:xfrm>
        <a:prstGeom prst="rect">
          <a:avLst/>
        </a:prstGeom>
        <a:solidFill>
          <a:schemeClr val="tx2">
            <a:lumMod val="10000"/>
            <a:lumOff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None/>
          </a:pPr>
          <a:r>
            <a:rPr lang="fr-FR" sz="1600" kern="1200">
              <a:latin typeface="Open Sans Semibold" panose="020B0706030804020204" pitchFamily="34" charset="0"/>
              <a:ea typeface="Open Sans Semibold" panose="020B0706030804020204" pitchFamily="34" charset="0"/>
              <a:cs typeface="Open Sans Semibold" panose="020B0706030804020204" pitchFamily="34" charset="0"/>
            </a:rPr>
            <a:t>15 minutes (5 minutes per question)</a:t>
          </a:r>
          <a:endParaRPr lang="en-US" sz="1600" kern="1200">
            <a:latin typeface="Open Sans Semibold" panose="020B0706030804020204" pitchFamily="34" charset="0"/>
            <a:ea typeface="Open Sans Semibold" panose="020B0706030804020204" pitchFamily="34" charset="0"/>
            <a:cs typeface="Open Sans Semibold" panose="020B0706030804020204" pitchFamily="34" charset="0"/>
          </a:endParaRPr>
        </a:p>
        <a:p>
          <a:pPr marL="171450" lvl="1" indent="-171450" algn="l" defTabSz="711200">
            <a:lnSpc>
              <a:spcPct val="90000"/>
            </a:lnSpc>
            <a:spcBef>
              <a:spcPct val="0"/>
            </a:spcBef>
            <a:spcAft>
              <a:spcPct val="15000"/>
            </a:spcAft>
            <a:buChar char="•"/>
          </a:pPr>
          <a:r>
            <a:rPr lang="fr-FR" sz="1600" kern="1200" dirty="0" err="1"/>
            <a:t>What</a:t>
          </a:r>
          <a:r>
            <a:rPr lang="fr-FR" sz="1600" kern="1200" dirty="0"/>
            <a:t> </a:t>
          </a:r>
          <a:r>
            <a:rPr lang="fr-FR" sz="1600" kern="1200" dirty="0" err="1"/>
            <a:t>does</a:t>
          </a:r>
          <a:r>
            <a:rPr lang="fr-FR" sz="1600" kern="1200" dirty="0"/>
            <a:t> </a:t>
          </a:r>
          <a:r>
            <a:rPr lang="fr-FR" sz="1600" kern="1200" dirty="0" err="1"/>
            <a:t>your</a:t>
          </a:r>
          <a:r>
            <a:rPr lang="fr-FR" sz="1600" kern="1200" dirty="0"/>
            <a:t> </a:t>
          </a:r>
          <a:r>
            <a:rPr lang="fr-FR" sz="1600" kern="1200" dirty="0" err="1"/>
            <a:t>broad</a:t>
          </a:r>
          <a:r>
            <a:rPr lang="fr-FR" sz="1600" kern="1200" dirty="0"/>
            <a:t> data </a:t>
          </a:r>
          <a:r>
            <a:rPr lang="fr-FR" sz="1600" kern="1200" dirty="0" err="1"/>
            <a:t>indicate</a:t>
          </a:r>
          <a:r>
            <a:rPr lang="fr-FR" sz="1600" kern="1200" dirty="0"/>
            <a:t> </a:t>
          </a:r>
          <a:r>
            <a:rPr lang="fr-FR" sz="1600" kern="1200" dirty="0" err="1"/>
            <a:t>could</a:t>
          </a:r>
          <a:r>
            <a:rPr lang="fr-FR" sz="1600" kern="1200" dirty="0"/>
            <a:t> </a:t>
          </a:r>
          <a:r>
            <a:rPr lang="fr-FR" sz="1600" kern="1200" dirty="0" err="1"/>
            <a:t>be</a:t>
          </a:r>
          <a:r>
            <a:rPr lang="fr-FR" sz="1600" kern="1200" dirty="0"/>
            <a:t> an area of focus for </a:t>
          </a:r>
          <a:r>
            <a:rPr lang="fr-FR" sz="1600" kern="1200" dirty="0" err="1"/>
            <a:t>your</a:t>
          </a:r>
          <a:r>
            <a:rPr lang="fr-FR" sz="1600" kern="1200" dirty="0"/>
            <a:t> </a:t>
          </a:r>
          <a:r>
            <a:rPr lang="fr-FR" sz="1600" kern="1200" dirty="0" err="1"/>
            <a:t>school</a:t>
          </a:r>
          <a:r>
            <a:rPr lang="fr-FR" sz="1600" kern="1200" dirty="0"/>
            <a:t> system?</a:t>
          </a:r>
          <a:endParaRPr lang="en-US" sz="1600" kern="1200" dirty="0"/>
        </a:p>
      </dsp:txBody>
      <dsp:txXfrm>
        <a:off x="3364991" y="2346932"/>
        <a:ext cx="7150608" cy="1082193"/>
      </dsp:txXfrm>
    </dsp:sp>
    <dsp:sp modelId="{7BAD9793-09D7-45F3-BF7A-3B1EB1177269}">
      <dsp:nvSpPr>
        <dsp:cNvPr id="0" name=""/>
        <dsp:cNvSpPr/>
      </dsp:nvSpPr>
      <dsp:spPr>
        <a:xfrm>
          <a:off x="0" y="3613329"/>
          <a:ext cx="2628900" cy="8371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marL="0" lvl="0" indent="0" algn="r" defTabSz="711200">
            <a:lnSpc>
              <a:spcPct val="90000"/>
            </a:lnSpc>
            <a:spcBef>
              <a:spcPct val="0"/>
            </a:spcBef>
            <a:spcAft>
              <a:spcPct val="35000"/>
            </a:spcAft>
            <a:buNone/>
          </a:pPr>
          <a:r>
            <a:rPr lang="en-US" sz="1600" kern="1200">
              <a:latin typeface="Open Sans Semibold" panose="020B0706030804020204" pitchFamily="34" charset="0"/>
              <a:ea typeface="Open Sans Semibold" panose="020B0706030804020204" pitchFamily="34" charset="0"/>
              <a:cs typeface="Open Sans Semibold" panose="020B0706030804020204" pitchFamily="34" charset="0"/>
            </a:rPr>
            <a:t>Wrap up the Data Review portion of the day. </a:t>
          </a:r>
        </a:p>
      </dsp:txBody>
      <dsp:txXfrm>
        <a:off x="0" y="3613329"/>
        <a:ext cx="2628900" cy="837168"/>
      </dsp:txXfrm>
    </dsp:sp>
    <dsp:sp modelId="{65B32145-F0A1-406A-A01B-20FE83363D45}">
      <dsp:nvSpPr>
        <dsp:cNvPr id="0" name=""/>
        <dsp:cNvSpPr/>
      </dsp:nvSpPr>
      <dsp:spPr>
        <a:xfrm>
          <a:off x="2628899" y="3547926"/>
          <a:ext cx="525780" cy="967976"/>
        </a:xfrm>
        <a:prstGeom prst="leftBrace">
          <a:avLst>
            <a:gd name="adj1" fmla="val 35000"/>
            <a:gd name="adj2" fmla="val 50000"/>
          </a:avLst>
        </a:prstGeom>
        <a:noFill/>
        <a:ln w="38100" cap="flat" cmpd="sng" algn="ctr">
          <a:solidFill>
            <a:schemeClr val="accent4"/>
          </a:solidFill>
          <a:prstDash val="solid"/>
          <a:miter lim="800000"/>
        </a:ln>
        <a:effectLst/>
      </dsp:spPr>
      <dsp:style>
        <a:lnRef idx="2">
          <a:scrgbClr r="0" g="0" b="0"/>
        </a:lnRef>
        <a:fillRef idx="0">
          <a:scrgbClr r="0" g="0" b="0"/>
        </a:fillRef>
        <a:effectRef idx="0">
          <a:scrgbClr r="0" g="0" b="0"/>
        </a:effectRef>
        <a:fontRef idx="minor"/>
      </dsp:style>
    </dsp:sp>
    <dsp:sp modelId="{EBAA641E-6EF9-4594-86DF-2339D5D4592D}">
      <dsp:nvSpPr>
        <dsp:cNvPr id="0" name=""/>
        <dsp:cNvSpPr/>
      </dsp:nvSpPr>
      <dsp:spPr>
        <a:xfrm>
          <a:off x="3364991" y="3547926"/>
          <a:ext cx="7150608" cy="967976"/>
        </a:xfrm>
        <a:prstGeom prst="rect">
          <a:avLst/>
        </a:prstGeom>
        <a:solidFill>
          <a:schemeClr val="accent4">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None/>
          </a:pPr>
          <a:r>
            <a:rPr lang="en-US" sz="1600" kern="1200">
              <a:latin typeface="Open Sans Semibold" panose="020B0706030804020204" pitchFamily="34" charset="0"/>
              <a:ea typeface="Open Sans Semibold" panose="020B0706030804020204" pitchFamily="34" charset="0"/>
              <a:cs typeface="Open Sans Semibold" panose="020B0706030804020204" pitchFamily="34" charset="0"/>
            </a:rPr>
            <a:t>5 minutes</a:t>
          </a:r>
        </a:p>
        <a:p>
          <a:pPr marL="171450" lvl="1" indent="-171450" algn="l" defTabSz="711200">
            <a:lnSpc>
              <a:spcPct val="90000"/>
            </a:lnSpc>
            <a:spcBef>
              <a:spcPct val="0"/>
            </a:spcBef>
            <a:spcAft>
              <a:spcPct val="15000"/>
            </a:spcAft>
            <a:buChar char="•"/>
          </a:pPr>
          <a:r>
            <a:rPr lang="fr-FR" sz="1600" kern="1200"/>
            <a:t>Facilitator Guide page 4, System Guide pages 11 - 13	</a:t>
          </a:r>
          <a:endParaRPr lang="en-US" sz="1600" kern="1200"/>
        </a:p>
        <a:p>
          <a:pPr marL="171450" lvl="1" indent="-171450" algn="l" defTabSz="711200">
            <a:lnSpc>
              <a:spcPct val="90000"/>
            </a:lnSpc>
            <a:spcBef>
              <a:spcPct val="0"/>
            </a:spcBef>
            <a:spcAft>
              <a:spcPct val="15000"/>
            </a:spcAft>
            <a:buChar char="•"/>
          </a:pPr>
          <a:r>
            <a:rPr lang="en-US" sz="1600" kern="1200"/>
            <a:t>Slides 15 – 17</a:t>
          </a:r>
          <a:endParaRPr lang="en-US" sz="1900" kern="1200"/>
        </a:p>
      </dsp:txBody>
      <dsp:txXfrm>
        <a:off x="3364991" y="3547926"/>
        <a:ext cx="7150608" cy="96797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88C34B-9EB2-405D-B206-87486650C42B}">
      <dsp:nvSpPr>
        <dsp:cNvPr id="0" name=""/>
        <dsp:cNvSpPr/>
      </dsp:nvSpPr>
      <dsp:spPr>
        <a:xfrm>
          <a:off x="3286" y="42011"/>
          <a:ext cx="3203971" cy="561868"/>
        </a:xfrm>
        <a:prstGeom prst="rect">
          <a:avLst/>
        </a:prstGeom>
        <a:solidFill>
          <a:schemeClr val="accent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accent6">
                  <a:lumMod val="50000"/>
                </a:schemeClr>
              </a:solidFill>
              <a:latin typeface="+mj-lt"/>
            </a:rPr>
            <a:t>School Improvement Model Walk-Through</a:t>
          </a:r>
        </a:p>
      </dsp:txBody>
      <dsp:txXfrm>
        <a:off x="3286" y="42011"/>
        <a:ext cx="3203971" cy="561868"/>
      </dsp:txXfrm>
    </dsp:sp>
    <dsp:sp modelId="{20D021EE-2B6B-4919-B34A-719EF8FEF6F2}">
      <dsp:nvSpPr>
        <dsp:cNvPr id="0" name=""/>
        <dsp:cNvSpPr/>
      </dsp:nvSpPr>
      <dsp:spPr>
        <a:xfrm>
          <a:off x="3286" y="603880"/>
          <a:ext cx="3203971" cy="3849755"/>
        </a:xfrm>
        <a:prstGeom prst="rect">
          <a:avLst/>
        </a:prstGeom>
        <a:solidFill>
          <a:schemeClr val="accent3">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0" lvl="1" indent="0" algn="l" defTabSz="577850">
            <a:lnSpc>
              <a:spcPct val="100000"/>
            </a:lnSpc>
            <a:spcBef>
              <a:spcPct val="0"/>
            </a:spcBef>
            <a:spcAft>
              <a:spcPct val="15000"/>
            </a:spcAft>
            <a:buNone/>
          </a:pPr>
          <a:r>
            <a:rPr lang="en-US" sz="1300" kern="1200" dirty="0">
              <a:latin typeface="+mj-lt"/>
            </a:rPr>
            <a:t>10 minutes </a:t>
          </a:r>
        </a:p>
        <a:p>
          <a:pPr marL="0" lvl="1" indent="0" algn="l" defTabSz="577850">
            <a:lnSpc>
              <a:spcPct val="100000"/>
            </a:lnSpc>
            <a:spcBef>
              <a:spcPct val="0"/>
            </a:spcBef>
            <a:spcAft>
              <a:spcPts val="1200"/>
            </a:spcAft>
            <a:buNone/>
          </a:pPr>
          <a:r>
            <a:rPr lang="en-US" sz="1300" kern="1200" dirty="0"/>
            <a:t>Provide an overview of the </a:t>
          </a:r>
          <a:r>
            <a:rPr lang="en-US" sz="1300" kern="1200" dirty="0">
              <a:latin typeface="+mj-lt"/>
            </a:rPr>
            <a:t>School Improvement Model </a:t>
          </a:r>
          <a:r>
            <a:rPr lang="en-US" sz="1300" kern="1200" dirty="0"/>
            <a:t>by defining each component moving left to right across the document.</a:t>
          </a:r>
        </a:p>
        <a:p>
          <a:pPr marL="457200" lvl="2" indent="-182880" algn="l" defTabSz="577850">
            <a:lnSpc>
              <a:spcPct val="100000"/>
            </a:lnSpc>
            <a:spcBef>
              <a:spcPct val="0"/>
            </a:spcBef>
            <a:spcAft>
              <a:spcPct val="15000"/>
            </a:spcAft>
            <a:buChar char="•"/>
          </a:pPr>
          <a:r>
            <a:rPr lang="en-US" sz="1300" kern="1200" dirty="0"/>
            <a:t>Slides and hard copy of the model available.</a:t>
          </a:r>
        </a:p>
      </dsp:txBody>
      <dsp:txXfrm>
        <a:off x="3286" y="603880"/>
        <a:ext cx="3203971" cy="3849755"/>
      </dsp:txXfrm>
    </dsp:sp>
    <dsp:sp modelId="{1E873D59-12CC-4EE0-9DE6-516AEB3A40A8}">
      <dsp:nvSpPr>
        <dsp:cNvPr id="0" name=""/>
        <dsp:cNvSpPr/>
      </dsp:nvSpPr>
      <dsp:spPr>
        <a:xfrm>
          <a:off x="7311628" y="46118"/>
          <a:ext cx="3203971" cy="561868"/>
        </a:xfrm>
        <a:prstGeom prst="rect">
          <a:avLst/>
        </a:prstGeom>
        <a:solidFill>
          <a:schemeClr val="accent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mj-lt"/>
            </a:rPr>
            <a:t>Current State Cross-system Collaboration</a:t>
          </a:r>
        </a:p>
      </dsp:txBody>
      <dsp:txXfrm>
        <a:off x="7311628" y="46118"/>
        <a:ext cx="3203971" cy="561868"/>
      </dsp:txXfrm>
    </dsp:sp>
    <dsp:sp modelId="{87980269-0F53-49C1-A8A1-33EA52D5A3A5}">
      <dsp:nvSpPr>
        <dsp:cNvPr id="0" name=""/>
        <dsp:cNvSpPr/>
      </dsp:nvSpPr>
      <dsp:spPr>
        <a:xfrm>
          <a:off x="7311628" y="567731"/>
          <a:ext cx="3203971" cy="3849755"/>
        </a:xfrm>
        <a:prstGeom prst="rect">
          <a:avLst/>
        </a:prstGeom>
        <a:solidFill>
          <a:schemeClr val="accent1">
            <a:tint val="40000"/>
            <a:hueOff val="0"/>
            <a:satOff val="0"/>
            <a:lumOff val="0"/>
            <a:alpha val="2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0" lvl="1" indent="0" algn="l" defTabSz="577850">
            <a:lnSpc>
              <a:spcPct val="100000"/>
            </a:lnSpc>
            <a:spcBef>
              <a:spcPct val="0"/>
            </a:spcBef>
            <a:spcAft>
              <a:spcPct val="15000"/>
            </a:spcAft>
            <a:buNone/>
          </a:pPr>
          <a:r>
            <a:rPr lang="en-US" sz="1300" kern="1200" dirty="0">
              <a:latin typeface="+mj-lt"/>
            </a:rPr>
            <a:t>45 minutes</a:t>
          </a:r>
        </a:p>
        <a:p>
          <a:pPr marL="0" lvl="1" indent="0" algn="l" defTabSz="577850">
            <a:lnSpc>
              <a:spcPct val="100000"/>
            </a:lnSpc>
            <a:spcBef>
              <a:spcPct val="0"/>
            </a:spcBef>
            <a:spcAft>
              <a:spcPct val="15000"/>
            </a:spcAft>
            <a:buNone/>
          </a:pPr>
          <a:r>
            <a:rPr lang="en-US" sz="1300" kern="1200" dirty="0">
              <a:latin typeface="+mn-lt"/>
            </a:rPr>
            <a:t>Form into small groups (number of groups = number of systems in the room)</a:t>
          </a:r>
        </a:p>
        <a:p>
          <a:pPr marL="0" lvl="1" indent="0" algn="l" defTabSz="577850">
            <a:lnSpc>
              <a:spcPct val="100000"/>
            </a:lnSpc>
            <a:spcBef>
              <a:spcPct val="0"/>
            </a:spcBef>
            <a:spcAft>
              <a:spcPct val="15000"/>
            </a:spcAft>
            <a:buNone/>
          </a:pPr>
          <a:endParaRPr lang="en-US" sz="1300" kern="1200" dirty="0">
            <a:latin typeface="+mn-lt"/>
          </a:endParaRPr>
        </a:p>
        <a:p>
          <a:pPr marL="0" lvl="1" indent="0" algn="l" defTabSz="577850">
            <a:lnSpc>
              <a:spcPct val="100000"/>
            </a:lnSpc>
            <a:spcBef>
              <a:spcPct val="0"/>
            </a:spcBef>
            <a:spcAft>
              <a:spcPct val="15000"/>
            </a:spcAft>
            <a:buNone/>
          </a:pPr>
          <a:r>
            <a:rPr lang="en-US" sz="1300" kern="1200" dirty="0">
              <a:latin typeface="+mn-lt"/>
            </a:rPr>
            <a:t>In small groups, DLT representatives share their collective DLT radar graph results</a:t>
          </a:r>
        </a:p>
        <a:p>
          <a:pPr marL="0" lvl="1" indent="0" algn="l" defTabSz="577850">
            <a:lnSpc>
              <a:spcPct val="100000"/>
            </a:lnSpc>
            <a:spcBef>
              <a:spcPct val="0"/>
            </a:spcBef>
            <a:spcAft>
              <a:spcPct val="15000"/>
            </a:spcAft>
            <a:buNone/>
          </a:pPr>
          <a:endParaRPr lang="en-US" sz="1300" kern="1200" dirty="0">
            <a:latin typeface="+mn-lt"/>
          </a:endParaRPr>
        </a:p>
        <a:p>
          <a:pPr marL="0" lvl="1" indent="0" algn="l" defTabSz="577850">
            <a:lnSpc>
              <a:spcPct val="100000"/>
            </a:lnSpc>
            <a:spcBef>
              <a:spcPct val="0"/>
            </a:spcBef>
            <a:spcAft>
              <a:spcPct val="15000"/>
            </a:spcAft>
            <a:buNone/>
          </a:pPr>
          <a:r>
            <a:rPr lang="en-US" sz="1300" kern="1200" dirty="0">
              <a:latin typeface="+mn-lt"/>
            </a:rPr>
            <a:t>Whole group discussion on what those in the small groups notices about other system’s current state in the structures/lead indicators</a:t>
          </a:r>
        </a:p>
        <a:p>
          <a:pPr marL="0" lvl="1" indent="0" algn="l" defTabSz="577850">
            <a:lnSpc>
              <a:spcPct val="100000"/>
            </a:lnSpc>
            <a:spcBef>
              <a:spcPct val="0"/>
            </a:spcBef>
            <a:spcAft>
              <a:spcPct val="15000"/>
            </a:spcAft>
            <a:buNone/>
          </a:pPr>
          <a:endParaRPr lang="en-US" sz="1300" kern="1200" dirty="0">
            <a:latin typeface="+mj-lt"/>
          </a:endParaRPr>
        </a:p>
      </dsp:txBody>
      <dsp:txXfrm>
        <a:off x="7311628" y="567731"/>
        <a:ext cx="3203971" cy="3849755"/>
      </dsp:txXfrm>
    </dsp:sp>
    <dsp:sp modelId="{4AD2BA1A-E594-49B2-92A0-7B3C07C7CC6B}">
      <dsp:nvSpPr>
        <dsp:cNvPr id="0" name=""/>
        <dsp:cNvSpPr/>
      </dsp:nvSpPr>
      <dsp:spPr>
        <a:xfrm>
          <a:off x="3655814" y="61793"/>
          <a:ext cx="3203971" cy="547771"/>
        </a:xfrm>
        <a:prstGeom prst="rect">
          <a:avLst/>
        </a:prstGeom>
        <a:solidFill>
          <a:schemeClr val="accent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bg1"/>
              </a:solidFill>
              <a:latin typeface="+mj-lt"/>
            </a:rPr>
            <a:t>Guided Reflective Questions/Current State Activity</a:t>
          </a:r>
        </a:p>
      </dsp:txBody>
      <dsp:txXfrm>
        <a:off x="3655814" y="61793"/>
        <a:ext cx="3203971" cy="547771"/>
      </dsp:txXfrm>
    </dsp:sp>
    <dsp:sp modelId="{F3A27011-9096-43E7-92BB-CDA8EC7AD78F}">
      <dsp:nvSpPr>
        <dsp:cNvPr id="0" name=""/>
        <dsp:cNvSpPr/>
      </dsp:nvSpPr>
      <dsp:spPr>
        <a:xfrm>
          <a:off x="3655814" y="579409"/>
          <a:ext cx="3203971" cy="3849755"/>
        </a:xfrm>
        <a:prstGeom prst="rect">
          <a:avLst/>
        </a:prstGeom>
        <a:solidFill>
          <a:schemeClr val="accent4">
            <a:alpha val="7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0" lvl="1" indent="0" algn="l" defTabSz="577850">
            <a:lnSpc>
              <a:spcPct val="100000"/>
            </a:lnSpc>
            <a:spcBef>
              <a:spcPct val="0"/>
            </a:spcBef>
            <a:spcAft>
              <a:spcPct val="15000"/>
            </a:spcAft>
            <a:buNone/>
          </a:pPr>
          <a:r>
            <a:rPr lang="en-US" sz="1300" kern="1200" dirty="0">
              <a:latin typeface="+mj-lt"/>
            </a:rPr>
            <a:t>50 minutes</a:t>
          </a:r>
        </a:p>
        <a:p>
          <a:pPr marL="0" lvl="1" indent="0" algn="l" defTabSz="577850">
            <a:lnSpc>
              <a:spcPct val="100000"/>
            </a:lnSpc>
            <a:spcBef>
              <a:spcPct val="0"/>
            </a:spcBef>
            <a:spcAft>
              <a:spcPts val="1200"/>
            </a:spcAft>
            <a:buFont typeface="Arial" panose="020B0604020202020204" pitchFamily="34" charset="0"/>
            <a:buNone/>
          </a:pPr>
          <a:r>
            <a:rPr lang="en-US" sz="1300" kern="1200" dirty="0"/>
            <a:t>DLT’s review initial thoughts on the </a:t>
          </a:r>
          <a:r>
            <a:rPr lang="en-US" sz="1300" kern="1200" dirty="0">
              <a:latin typeface="+mj-lt"/>
            </a:rPr>
            <a:t>Guided Reflective Questions (</a:t>
          </a:r>
          <a:r>
            <a:rPr lang="en-US" sz="1300" kern="1200" dirty="0"/>
            <a:t>hard copies available).</a:t>
          </a:r>
        </a:p>
        <a:p>
          <a:pPr marL="0" lvl="1" indent="0" algn="l" defTabSz="577850">
            <a:lnSpc>
              <a:spcPct val="100000"/>
            </a:lnSpc>
            <a:spcBef>
              <a:spcPct val="0"/>
            </a:spcBef>
            <a:spcAft>
              <a:spcPts val="1200"/>
            </a:spcAft>
            <a:buFont typeface="Arial" panose="020B0604020202020204" pitchFamily="34" charset="0"/>
            <a:buNone/>
          </a:pPr>
          <a:r>
            <a:rPr lang="en-US" sz="1300" kern="1200" dirty="0"/>
            <a:t>Individual DLT members complete evaluation of current state of structures/lead indicators (radar graph hard copy)</a:t>
          </a:r>
        </a:p>
        <a:p>
          <a:pPr marL="0" lvl="1" indent="0" algn="l" defTabSz="577850">
            <a:lnSpc>
              <a:spcPct val="100000"/>
            </a:lnSpc>
            <a:spcBef>
              <a:spcPct val="0"/>
            </a:spcBef>
            <a:spcAft>
              <a:spcPts val="1200"/>
            </a:spcAft>
            <a:buFont typeface="Arial" panose="020B0604020202020204" pitchFamily="34" charset="0"/>
            <a:buNone/>
          </a:pPr>
          <a:r>
            <a:rPr lang="en-US" sz="1300" kern="1200" dirty="0"/>
            <a:t>Whole DLT reaches consensus on evaluation of structures/lead indicators (radar graph hard copy)</a:t>
          </a:r>
        </a:p>
        <a:p>
          <a:pPr marL="0" lvl="2" indent="0" algn="l" defTabSz="577850">
            <a:lnSpc>
              <a:spcPct val="100000"/>
            </a:lnSpc>
            <a:spcBef>
              <a:spcPct val="0"/>
            </a:spcBef>
            <a:spcAft>
              <a:spcPts val="1200"/>
            </a:spcAft>
            <a:buFont typeface="Arial" panose="020B0604020202020204" pitchFamily="34" charset="0"/>
            <a:buChar char="•"/>
          </a:pPr>
          <a:r>
            <a:rPr lang="en-US" sz="1300" kern="1200" dirty="0"/>
            <a:t>	Slides and hard copy of radar graph available</a:t>
          </a:r>
        </a:p>
      </dsp:txBody>
      <dsp:txXfrm>
        <a:off x="3655814" y="579409"/>
        <a:ext cx="3203971" cy="384975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10152A-0711-4825-90C6-120056D8DAD3}">
      <dsp:nvSpPr>
        <dsp:cNvPr id="0" name=""/>
        <dsp:cNvSpPr/>
      </dsp:nvSpPr>
      <dsp:spPr>
        <a:xfrm rot="5400000">
          <a:off x="940540" y="1069484"/>
          <a:ext cx="1845438" cy="3070768"/>
        </a:xfrm>
        <a:prstGeom prst="corner">
          <a:avLst>
            <a:gd name="adj1" fmla="val 16120"/>
            <a:gd name="adj2" fmla="val 16110"/>
          </a:avLst>
        </a:prstGeom>
        <a:solidFill>
          <a:schemeClr val="accent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408C3A4-614F-4771-B197-27196788712C}">
      <dsp:nvSpPr>
        <dsp:cNvPr id="0" name=""/>
        <dsp:cNvSpPr/>
      </dsp:nvSpPr>
      <dsp:spPr>
        <a:xfrm>
          <a:off x="632490" y="1986982"/>
          <a:ext cx="2772306" cy="2430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latin typeface="+mj-lt"/>
            </a:rPr>
            <a:t>Action Plan Template</a:t>
          </a:r>
        </a:p>
        <a:p>
          <a:pPr marL="171450" lvl="1" indent="-171450" algn="l" defTabSz="800100">
            <a:lnSpc>
              <a:spcPct val="90000"/>
            </a:lnSpc>
            <a:spcBef>
              <a:spcPct val="0"/>
            </a:spcBef>
            <a:spcAft>
              <a:spcPct val="15000"/>
            </a:spcAft>
            <a:buNone/>
          </a:pPr>
          <a:r>
            <a:rPr lang="en-US" sz="1800" kern="1200">
              <a:latin typeface="+mj-lt"/>
            </a:rPr>
            <a:t>10 Minutes</a:t>
          </a:r>
        </a:p>
        <a:p>
          <a:pPr marL="171450" lvl="1" indent="-171450" algn="l" defTabSz="800100">
            <a:lnSpc>
              <a:spcPct val="90000"/>
            </a:lnSpc>
            <a:spcBef>
              <a:spcPct val="0"/>
            </a:spcBef>
            <a:spcAft>
              <a:spcPct val="15000"/>
            </a:spcAft>
            <a:buChar char="•"/>
          </a:pPr>
          <a:r>
            <a:rPr lang="en-US" sz="1800" kern="1200"/>
            <a:t>Review the action plan template.  </a:t>
          </a:r>
        </a:p>
        <a:p>
          <a:pPr marL="171450" lvl="1" indent="-171450" algn="l" defTabSz="800100">
            <a:lnSpc>
              <a:spcPct val="90000"/>
            </a:lnSpc>
            <a:spcBef>
              <a:spcPct val="0"/>
            </a:spcBef>
            <a:spcAft>
              <a:spcPct val="15000"/>
            </a:spcAft>
            <a:buChar char="•"/>
          </a:pPr>
          <a:r>
            <a:rPr lang="en-US" sz="1800" kern="1200"/>
            <a:t>Slide and hard copies available.</a:t>
          </a:r>
        </a:p>
      </dsp:txBody>
      <dsp:txXfrm>
        <a:off x="632490" y="1986982"/>
        <a:ext cx="2772306" cy="2430089"/>
      </dsp:txXfrm>
    </dsp:sp>
    <dsp:sp modelId="{73461E7A-47D4-41AB-8212-365F077D12D8}">
      <dsp:nvSpPr>
        <dsp:cNvPr id="0" name=""/>
        <dsp:cNvSpPr/>
      </dsp:nvSpPr>
      <dsp:spPr>
        <a:xfrm>
          <a:off x="2881720" y="843410"/>
          <a:ext cx="523076" cy="523076"/>
        </a:xfrm>
        <a:prstGeom prst="triangle">
          <a:avLst>
            <a:gd name="adj" fmla="val 100000"/>
          </a:avLst>
        </a:prstGeom>
        <a:solidFill>
          <a:schemeClr val="accent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771300-A2A4-42A9-B423-02585D81DA82}">
      <dsp:nvSpPr>
        <dsp:cNvPr id="0" name=""/>
        <dsp:cNvSpPr/>
      </dsp:nvSpPr>
      <dsp:spPr>
        <a:xfrm rot="5400000">
          <a:off x="4334385" y="229673"/>
          <a:ext cx="1845438" cy="3070768"/>
        </a:xfrm>
        <a:prstGeom prst="corner">
          <a:avLst>
            <a:gd name="adj1" fmla="val 16120"/>
            <a:gd name="adj2" fmla="val 16110"/>
          </a:avLst>
        </a:prstGeom>
        <a:solidFill>
          <a:schemeClr val="accent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A9D5BC2-E9C4-4F95-969F-60DBE378992C}">
      <dsp:nvSpPr>
        <dsp:cNvPr id="0" name=""/>
        <dsp:cNvSpPr/>
      </dsp:nvSpPr>
      <dsp:spPr>
        <a:xfrm>
          <a:off x="4026335" y="1147171"/>
          <a:ext cx="2772306" cy="2430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latin typeface="+mj-lt"/>
            </a:rPr>
            <a:t>Action Plan Examples</a:t>
          </a:r>
        </a:p>
        <a:p>
          <a:pPr marL="171450" lvl="1" indent="-171450" algn="l" defTabSz="800100">
            <a:lnSpc>
              <a:spcPct val="90000"/>
            </a:lnSpc>
            <a:spcBef>
              <a:spcPct val="0"/>
            </a:spcBef>
            <a:spcAft>
              <a:spcPct val="15000"/>
            </a:spcAft>
            <a:buNone/>
          </a:pPr>
          <a:r>
            <a:rPr lang="en-US" sz="1800" kern="1200">
              <a:latin typeface="Open Sans Semibold" panose="020B0706030804020204" pitchFamily="34" charset="0"/>
              <a:ea typeface="Open Sans Semibold" panose="020B0706030804020204" pitchFamily="34" charset="0"/>
              <a:cs typeface="Open Sans Semibold" panose="020B0706030804020204" pitchFamily="34" charset="0"/>
            </a:rPr>
            <a:t>20 minutes</a:t>
          </a:r>
        </a:p>
        <a:p>
          <a:pPr marL="171450" lvl="1" indent="-171450" algn="l" defTabSz="800100">
            <a:lnSpc>
              <a:spcPct val="90000"/>
            </a:lnSpc>
            <a:spcBef>
              <a:spcPct val="0"/>
            </a:spcBef>
            <a:spcAft>
              <a:spcPct val="15000"/>
            </a:spcAft>
            <a:buChar char="•"/>
          </a:pPr>
          <a:r>
            <a:rPr lang="en-US" sz="1800" kern="1200"/>
            <a:t>Walk-through example action plans.</a:t>
          </a:r>
        </a:p>
        <a:p>
          <a:pPr marL="171450" lvl="1" indent="-171450" algn="l" defTabSz="800100">
            <a:lnSpc>
              <a:spcPct val="90000"/>
            </a:lnSpc>
            <a:spcBef>
              <a:spcPct val="0"/>
            </a:spcBef>
            <a:spcAft>
              <a:spcPct val="15000"/>
            </a:spcAft>
            <a:buChar char="•"/>
          </a:pPr>
          <a:r>
            <a:rPr lang="en-US" sz="1800" kern="1200"/>
            <a:t>Slide and hard copies available.</a:t>
          </a:r>
        </a:p>
      </dsp:txBody>
      <dsp:txXfrm>
        <a:off x="4026335" y="1147171"/>
        <a:ext cx="2772306" cy="2430089"/>
      </dsp:txXfrm>
    </dsp:sp>
    <dsp:sp modelId="{E12036F0-EBBC-452C-89B0-A0214F69B5AF}">
      <dsp:nvSpPr>
        <dsp:cNvPr id="0" name=""/>
        <dsp:cNvSpPr/>
      </dsp:nvSpPr>
      <dsp:spPr>
        <a:xfrm>
          <a:off x="6275565" y="3600"/>
          <a:ext cx="523076" cy="523076"/>
        </a:xfrm>
        <a:prstGeom prst="triangle">
          <a:avLst>
            <a:gd name="adj" fmla="val 100000"/>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DA91331-A009-4F18-97F8-7670782A3AFA}">
      <dsp:nvSpPr>
        <dsp:cNvPr id="0" name=""/>
        <dsp:cNvSpPr/>
      </dsp:nvSpPr>
      <dsp:spPr>
        <a:xfrm rot="5400000">
          <a:off x="7728230" y="-610136"/>
          <a:ext cx="1845438" cy="3070768"/>
        </a:xfrm>
        <a:prstGeom prst="corner">
          <a:avLst>
            <a:gd name="adj1" fmla="val 16120"/>
            <a:gd name="adj2" fmla="val 16110"/>
          </a:avLst>
        </a:prstGeom>
        <a:solidFill>
          <a:schemeClr val="accent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CF44FA3-5A5F-4147-A10F-382A714F1548}">
      <dsp:nvSpPr>
        <dsp:cNvPr id="0" name=""/>
        <dsp:cNvSpPr/>
      </dsp:nvSpPr>
      <dsp:spPr>
        <a:xfrm>
          <a:off x="7420180" y="307361"/>
          <a:ext cx="2772306" cy="2430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latin typeface="+mj-lt"/>
            </a:rPr>
            <a:t>Action Planning</a:t>
          </a:r>
        </a:p>
        <a:p>
          <a:pPr marL="171450" lvl="1" indent="-171450" algn="l" defTabSz="800100">
            <a:lnSpc>
              <a:spcPct val="90000"/>
            </a:lnSpc>
            <a:spcBef>
              <a:spcPct val="0"/>
            </a:spcBef>
            <a:spcAft>
              <a:spcPct val="15000"/>
            </a:spcAft>
            <a:buNone/>
          </a:pPr>
          <a:r>
            <a:rPr lang="en-US" sz="1800" kern="1200">
              <a:latin typeface="+mj-lt"/>
            </a:rPr>
            <a:t>60 minutes</a:t>
          </a:r>
        </a:p>
        <a:p>
          <a:pPr marL="171450" lvl="1" indent="-171450" algn="l" defTabSz="800100">
            <a:lnSpc>
              <a:spcPct val="90000"/>
            </a:lnSpc>
            <a:spcBef>
              <a:spcPct val="0"/>
            </a:spcBef>
            <a:spcAft>
              <a:spcPct val="15000"/>
            </a:spcAft>
            <a:buChar char="•"/>
          </a:pPr>
          <a:r>
            <a:rPr lang="en-US" sz="1800" kern="1200"/>
            <a:t>Facilitate Action Planning</a:t>
          </a:r>
        </a:p>
        <a:p>
          <a:pPr marL="171450" lvl="1" indent="-171450" algn="l" defTabSz="800100">
            <a:lnSpc>
              <a:spcPct val="90000"/>
            </a:lnSpc>
            <a:spcBef>
              <a:spcPct val="0"/>
            </a:spcBef>
            <a:spcAft>
              <a:spcPct val="15000"/>
            </a:spcAft>
            <a:buChar char="•"/>
          </a:pPr>
          <a:r>
            <a:rPr lang="en-US" sz="1800" kern="1200"/>
            <a:t>Slides available.</a:t>
          </a:r>
        </a:p>
      </dsp:txBody>
      <dsp:txXfrm>
        <a:off x="7420180" y="307361"/>
        <a:ext cx="2772306" cy="243008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638507-B54A-40BC-9DCF-E94FA3E0D611}">
      <dsp:nvSpPr>
        <dsp:cNvPr id="0" name=""/>
        <dsp:cNvSpPr/>
      </dsp:nvSpPr>
      <dsp:spPr>
        <a:xfrm>
          <a:off x="0" y="0"/>
          <a:ext cx="1591716" cy="210113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bg1"/>
              </a:solidFill>
            </a:rPr>
            <a:t>System</a:t>
          </a:r>
          <a:r>
            <a:rPr lang="en-US" sz="1300" kern="1200" baseline="0" dirty="0">
              <a:solidFill>
                <a:schemeClr val="bg1"/>
              </a:solidFill>
            </a:rPr>
            <a:t> attends School Improvement Day</a:t>
          </a:r>
          <a:endParaRPr lang="en-US" sz="1300" kern="1200" dirty="0">
            <a:solidFill>
              <a:schemeClr val="bg1"/>
            </a:solidFill>
          </a:endParaRPr>
        </a:p>
      </dsp:txBody>
      <dsp:txXfrm>
        <a:off x="46620" y="46620"/>
        <a:ext cx="1498476" cy="2007896"/>
      </dsp:txXfrm>
    </dsp:sp>
    <dsp:sp modelId="{1B1B32C7-CEB3-4823-B75E-17B4429A5FCC}">
      <dsp:nvSpPr>
        <dsp:cNvPr id="0" name=""/>
        <dsp:cNvSpPr/>
      </dsp:nvSpPr>
      <dsp:spPr>
        <a:xfrm>
          <a:off x="1748724" y="853195"/>
          <a:ext cx="332856" cy="394745"/>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solidFill>
              <a:schemeClr val="bg1"/>
            </a:solidFill>
          </a:endParaRPr>
        </a:p>
      </dsp:txBody>
      <dsp:txXfrm>
        <a:off x="1748724" y="932144"/>
        <a:ext cx="232999" cy="236847"/>
      </dsp:txXfrm>
    </dsp:sp>
    <dsp:sp modelId="{038D6605-5E96-4C7B-816C-EF965AB05068}">
      <dsp:nvSpPr>
        <dsp:cNvPr id="0" name=""/>
        <dsp:cNvSpPr/>
      </dsp:nvSpPr>
      <dsp:spPr>
        <a:xfrm>
          <a:off x="2219747" y="0"/>
          <a:ext cx="1591716" cy="210113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bg1"/>
              </a:solidFill>
            </a:rPr>
            <a:t>System submits Action Plan in KESA Application (new)</a:t>
          </a:r>
        </a:p>
      </dsp:txBody>
      <dsp:txXfrm>
        <a:off x="2266367" y="46620"/>
        <a:ext cx="1498476" cy="2007896"/>
      </dsp:txXfrm>
    </dsp:sp>
    <dsp:sp modelId="{851A8DC1-9DB6-4226-813D-BFE0A158AA7D}">
      <dsp:nvSpPr>
        <dsp:cNvPr id="0" name=""/>
        <dsp:cNvSpPr/>
      </dsp:nvSpPr>
      <dsp:spPr>
        <a:xfrm>
          <a:off x="3971156" y="853195"/>
          <a:ext cx="338547" cy="394745"/>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solidFill>
              <a:schemeClr val="bg1"/>
            </a:solidFill>
          </a:endParaRPr>
        </a:p>
      </dsp:txBody>
      <dsp:txXfrm>
        <a:off x="3971156" y="932144"/>
        <a:ext cx="236983" cy="236847"/>
      </dsp:txXfrm>
    </dsp:sp>
    <dsp:sp modelId="{D5D1EA0B-45A2-4AD3-8DF0-F6A06188A15B}">
      <dsp:nvSpPr>
        <dsp:cNvPr id="0" name=""/>
        <dsp:cNvSpPr/>
      </dsp:nvSpPr>
      <dsp:spPr>
        <a:xfrm>
          <a:off x="4450232" y="0"/>
          <a:ext cx="1591716" cy="210113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bg1"/>
              </a:solidFill>
            </a:rPr>
            <a:t>KSDE Action Plan Review team reviews System’s Action Plan and provides feedback</a:t>
          </a:r>
        </a:p>
      </dsp:txBody>
      <dsp:txXfrm>
        <a:off x="4496852" y="46620"/>
        <a:ext cx="1498476" cy="2007896"/>
      </dsp:txXfrm>
    </dsp:sp>
    <dsp:sp modelId="{1B8DF3DB-F5F6-4FEA-84A4-17037847717A}">
      <dsp:nvSpPr>
        <dsp:cNvPr id="0" name=""/>
        <dsp:cNvSpPr/>
      </dsp:nvSpPr>
      <dsp:spPr>
        <a:xfrm>
          <a:off x="6200600" y="853195"/>
          <a:ext cx="336340" cy="394745"/>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solidFill>
              <a:schemeClr val="bg1"/>
            </a:solidFill>
          </a:endParaRPr>
        </a:p>
      </dsp:txBody>
      <dsp:txXfrm>
        <a:off x="6200600" y="932144"/>
        <a:ext cx="235438" cy="236847"/>
      </dsp:txXfrm>
    </dsp:sp>
    <dsp:sp modelId="{80F53F80-C5FD-4C4C-8802-5FF20FB8189D}">
      <dsp:nvSpPr>
        <dsp:cNvPr id="0" name=""/>
        <dsp:cNvSpPr/>
      </dsp:nvSpPr>
      <dsp:spPr>
        <a:xfrm>
          <a:off x="6676554" y="0"/>
          <a:ext cx="1591716" cy="210113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sp3d prstMaterial="translucentPowder"/>
        </a:bodyPr>
        <a:lstStyle/>
        <a:p>
          <a:pPr marL="0" lvl="0" indent="0" algn="ctr" defTabSz="577850">
            <a:lnSpc>
              <a:spcPct val="90000"/>
            </a:lnSpc>
            <a:spcBef>
              <a:spcPct val="0"/>
            </a:spcBef>
            <a:spcAft>
              <a:spcPct val="35000"/>
            </a:spcAft>
            <a:buNone/>
          </a:pPr>
          <a:r>
            <a:rPr lang="en-US" sz="1300" kern="1200" dirty="0">
              <a:solidFill>
                <a:schemeClr val="bg1"/>
              </a:solidFill>
            </a:rPr>
            <a:t>System’s Action Plan ratings:</a:t>
          </a:r>
        </a:p>
        <a:p>
          <a:pPr marL="0" lvl="0" indent="0" algn="ctr" defTabSz="577850">
            <a:lnSpc>
              <a:spcPct val="90000"/>
            </a:lnSpc>
            <a:spcBef>
              <a:spcPct val="0"/>
            </a:spcBef>
            <a:spcAft>
              <a:spcPct val="35000"/>
            </a:spcAft>
            <a:buNone/>
          </a:pPr>
          <a:r>
            <a:rPr lang="en-US" sz="1300" b="1" kern="1200" dirty="0">
              <a:solidFill>
                <a:schemeClr val="bg1"/>
              </a:solidFill>
            </a:rPr>
            <a:t>Ready to Implement</a:t>
          </a:r>
        </a:p>
        <a:p>
          <a:pPr marL="0" lvl="0" indent="0" algn="ctr" defTabSz="577850">
            <a:lnSpc>
              <a:spcPct val="90000"/>
            </a:lnSpc>
            <a:spcBef>
              <a:spcPct val="0"/>
            </a:spcBef>
            <a:spcAft>
              <a:spcPct val="35000"/>
            </a:spcAft>
            <a:buNone/>
          </a:pPr>
          <a:r>
            <a:rPr lang="en-US" sz="1300" b="1" kern="1200" dirty="0">
              <a:solidFill>
                <a:schemeClr val="bg1"/>
              </a:solidFill>
            </a:rPr>
            <a:t>Needs Improvement</a:t>
          </a:r>
        </a:p>
        <a:p>
          <a:pPr marL="0" lvl="0" indent="0" algn="ctr" defTabSz="577850">
            <a:lnSpc>
              <a:spcPct val="90000"/>
            </a:lnSpc>
            <a:spcBef>
              <a:spcPct val="0"/>
            </a:spcBef>
            <a:spcAft>
              <a:spcPct val="35000"/>
            </a:spcAft>
            <a:buNone/>
          </a:pPr>
          <a:r>
            <a:rPr lang="en-US" sz="1300" b="1" kern="1200" dirty="0">
              <a:solidFill>
                <a:schemeClr val="bg1"/>
              </a:solidFill>
            </a:rPr>
            <a:t>Incomplete</a:t>
          </a:r>
        </a:p>
      </dsp:txBody>
      <dsp:txXfrm>
        <a:off x="6723174" y="46620"/>
        <a:ext cx="1498476" cy="2007896"/>
      </dsp:txXfrm>
    </dsp:sp>
    <dsp:sp modelId="{CAA299BA-7F9B-4C0D-9247-3D7727FE4CC0}">
      <dsp:nvSpPr>
        <dsp:cNvPr id="0" name=""/>
        <dsp:cNvSpPr/>
      </dsp:nvSpPr>
      <dsp:spPr>
        <a:xfrm>
          <a:off x="8427442" y="853195"/>
          <a:ext cx="337443" cy="394745"/>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solidFill>
              <a:schemeClr val="bg1"/>
            </a:solidFill>
          </a:endParaRPr>
        </a:p>
      </dsp:txBody>
      <dsp:txXfrm>
        <a:off x="8427442" y="932144"/>
        <a:ext cx="236210" cy="236847"/>
      </dsp:txXfrm>
    </dsp:sp>
    <dsp:sp modelId="{5A70D226-67C4-4000-A7D8-4E0861670452}">
      <dsp:nvSpPr>
        <dsp:cNvPr id="0" name=""/>
        <dsp:cNvSpPr/>
      </dsp:nvSpPr>
      <dsp:spPr>
        <a:xfrm>
          <a:off x="8904957" y="0"/>
          <a:ext cx="1591716" cy="210113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bg1"/>
              </a:solidFill>
            </a:rPr>
            <a:t>Ready</a:t>
          </a:r>
          <a:r>
            <a:rPr lang="en-US" sz="1300" b="1" kern="1200" baseline="0" dirty="0">
              <a:solidFill>
                <a:schemeClr val="bg1"/>
              </a:solidFill>
            </a:rPr>
            <a:t> to Implement </a:t>
          </a:r>
          <a:r>
            <a:rPr lang="en-US" sz="1300" kern="1200" baseline="0" dirty="0">
              <a:solidFill>
                <a:schemeClr val="bg1"/>
              </a:solidFill>
            </a:rPr>
            <a:t>– begin implementing</a:t>
          </a:r>
        </a:p>
        <a:p>
          <a:pPr marL="0" lvl="0" indent="0" algn="ctr" defTabSz="577850">
            <a:lnSpc>
              <a:spcPct val="90000"/>
            </a:lnSpc>
            <a:spcBef>
              <a:spcPct val="0"/>
            </a:spcBef>
            <a:spcAft>
              <a:spcPct val="35000"/>
            </a:spcAft>
            <a:buNone/>
          </a:pPr>
          <a:r>
            <a:rPr lang="en-US" sz="1300" b="1" kern="1200" baseline="0" dirty="0">
              <a:solidFill>
                <a:schemeClr val="bg1"/>
              </a:solidFill>
            </a:rPr>
            <a:t>Needs Improvement or Incomplete </a:t>
          </a:r>
          <a:r>
            <a:rPr lang="en-US" sz="1300" kern="1200" baseline="0" dirty="0">
              <a:solidFill>
                <a:schemeClr val="bg1"/>
              </a:solidFill>
            </a:rPr>
            <a:t>– System must revise and re-submit </a:t>
          </a:r>
          <a:endParaRPr lang="en-US" sz="1300" kern="1200" dirty="0">
            <a:solidFill>
              <a:schemeClr val="bg1"/>
            </a:solidFill>
          </a:endParaRPr>
        </a:p>
      </dsp:txBody>
      <dsp:txXfrm>
        <a:off x="8951577" y="46620"/>
        <a:ext cx="1498476" cy="200789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EE3AFC-E43C-4081-B47B-71939F48CEC9}">
      <dsp:nvSpPr>
        <dsp:cNvPr id="0" name=""/>
        <dsp:cNvSpPr/>
      </dsp:nvSpPr>
      <dsp:spPr>
        <a:xfrm>
          <a:off x="2555" y="331418"/>
          <a:ext cx="2193752" cy="893827"/>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US" sz="1400" kern="1200">
              <a:solidFill>
                <a:schemeClr val="accent6">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Current Collaboration Structures</a:t>
          </a:r>
        </a:p>
      </dsp:txBody>
      <dsp:txXfrm>
        <a:off x="2555" y="331418"/>
        <a:ext cx="2193752" cy="595884"/>
      </dsp:txXfrm>
    </dsp:sp>
    <dsp:sp modelId="{198C30CF-F898-45F0-B00C-F6182B2AF676}">
      <dsp:nvSpPr>
        <dsp:cNvPr id="0" name=""/>
        <dsp:cNvSpPr/>
      </dsp:nvSpPr>
      <dsp:spPr>
        <a:xfrm>
          <a:off x="451878" y="927302"/>
          <a:ext cx="2193752" cy="31421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1" indent="0" algn="l" defTabSz="622300">
            <a:lnSpc>
              <a:spcPct val="100000"/>
            </a:lnSpc>
            <a:spcBef>
              <a:spcPct val="0"/>
            </a:spcBef>
            <a:spcAft>
              <a:spcPts val="600"/>
            </a:spcAft>
            <a:buNone/>
          </a:pPr>
          <a:r>
            <a:rPr lang="en-US" sz="1400" kern="1200" dirty="0">
              <a:latin typeface="Open Sans Semibold" panose="020B0706030804020204" pitchFamily="34" charset="0"/>
              <a:ea typeface="Open Sans Semibold" panose="020B0706030804020204" pitchFamily="34" charset="0"/>
              <a:cs typeface="Open Sans Semibold" panose="020B0706030804020204" pitchFamily="34" charset="0"/>
            </a:rPr>
            <a:t>App. 15 minutes</a:t>
          </a:r>
        </a:p>
        <a:p>
          <a:pPr marL="0" lvl="1" indent="0" algn="l" defTabSz="622300">
            <a:lnSpc>
              <a:spcPct val="100000"/>
            </a:lnSpc>
            <a:spcBef>
              <a:spcPct val="0"/>
            </a:spcBef>
            <a:spcAft>
              <a:spcPts val="600"/>
            </a:spcAft>
            <a:buNone/>
          </a:pPr>
          <a:r>
            <a:rPr lang="en-US" sz="1400" kern="1200"/>
            <a:t>Facilitate DLT and whole group conversation on how the school systems communicate and collaborate with all staff, the board of education, and site councils.  </a:t>
          </a:r>
        </a:p>
      </dsp:txBody>
      <dsp:txXfrm>
        <a:off x="516131" y="991555"/>
        <a:ext cx="2065246" cy="3013619"/>
      </dsp:txXfrm>
    </dsp:sp>
    <dsp:sp modelId="{23E51F7E-CEDB-4519-BB84-48CE0AA1538F}">
      <dsp:nvSpPr>
        <dsp:cNvPr id="0" name=""/>
        <dsp:cNvSpPr/>
      </dsp:nvSpPr>
      <dsp:spPr>
        <a:xfrm>
          <a:off x="2528873" y="356269"/>
          <a:ext cx="705037" cy="546181"/>
        </a:xfrm>
        <a:prstGeom prst="rightArrow">
          <a:avLst>
            <a:gd name="adj1" fmla="val 60000"/>
            <a:gd name="adj2" fmla="val 50000"/>
          </a:avLst>
        </a:prstGeom>
        <a:solidFill>
          <a:schemeClr val="accent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528873" y="465505"/>
        <a:ext cx="541183" cy="327709"/>
      </dsp:txXfrm>
    </dsp:sp>
    <dsp:sp modelId="{FCACBCB8-85D1-45A2-8821-6961239BDF5A}">
      <dsp:nvSpPr>
        <dsp:cNvPr id="0" name=""/>
        <dsp:cNvSpPr/>
      </dsp:nvSpPr>
      <dsp:spPr>
        <a:xfrm>
          <a:off x="3526568" y="331418"/>
          <a:ext cx="2193752" cy="89382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US" sz="1400" kern="1200">
              <a:solidFill>
                <a:schemeClr val="bg1"/>
              </a:solidFill>
              <a:latin typeface="+mj-lt"/>
            </a:rPr>
            <a:t>Collaboration Plan</a:t>
          </a:r>
        </a:p>
      </dsp:txBody>
      <dsp:txXfrm>
        <a:off x="3526568" y="331418"/>
        <a:ext cx="2193752" cy="595884"/>
      </dsp:txXfrm>
    </dsp:sp>
    <dsp:sp modelId="{2EE2AD47-FD2F-4762-906B-4BD3EB4FD20C}">
      <dsp:nvSpPr>
        <dsp:cNvPr id="0" name=""/>
        <dsp:cNvSpPr/>
      </dsp:nvSpPr>
      <dsp:spPr>
        <a:xfrm>
          <a:off x="3975891" y="927302"/>
          <a:ext cx="2193752" cy="31421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1" indent="0" algn="l" defTabSz="622300">
            <a:lnSpc>
              <a:spcPct val="100000"/>
            </a:lnSpc>
            <a:spcBef>
              <a:spcPct val="0"/>
            </a:spcBef>
            <a:spcAft>
              <a:spcPts val="600"/>
            </a:spcAft>
            <a:buNone/>
          </a:pPr>
          <a:r>
            <a:rPr lang="en-US" sz="1400" kern="1200" dirty="0">
              <a:latin typeface="+mj-lt"/>
            </a:rPr>
            <a:t>App. 15 minutes</a:t>
          </a:r>
        </a:p>
        <a:p>
          <a:pPr marL="0" lvl="1" indent="0" algn="l" defTabSz="622300">
            <a:lnSpc>
              <a:spcPct val="100000"/>
            </a:lnSpc>
            <a:spcBef>
              <a:spcPct val="0"/>
            </a:spcBef>
            <a:spcAft>
              <a:spcPts val="600"/>
            </a:spcAft>
            <a:buNone/>
          </a:pPr>
          <a:r>
            <a:rPr lang="en-US" sz="1400" kern="1200"/>
            <a:t>Develop a plan to share the discussions from the school improvement day and potential action plan items with all staff, the board of education, and site councils to get feedback before finalization of the plan.</a:t>
          </a:r>
        </a:p>
      </dsp:txBody>
      <dsp:txXfrm>
        <a:off x="4040144" y="991555"/>
        <a:ext cx="2065246" cy="3013619"/>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8-20T21:32:35.372"/>
    </inkml:context>
    <inkml:brush xml:id="br0">
      <inkml:brushProperty name="width" value="0.1" units="cm"/>
      <inkml:brushProperty name="height" value="0.1" units="cm"/>
      <inkml:brushProperty name="color" value="#00B0F0"/>
    </inkml:brush>
  </inkml:definitions>
  <inkml:trace contextRef="#ctx0" brushRef="#br0">1073 3869 24575,'157'-2'0,"169"5"0,-231 11 0,-62-8 0,63 4 0,525-11 0,-600 0 0,1-1 0,-1-1 0,-1-1 0,38-12 0,80-36 0,-130 49 0,223-106 0,-222 104 0,0-1 0,-1 0 0,1 0 0,9-11 0,-11 10 0,1 0 0,0 0 0,0 1 0,1 0 0,10-5 0,6-2 0,0-1 0,0-1 0,-1-2 0,-1 0 0,-1-1 0,-1-2 0,0 0 0,28-36 0,-2-23 0,-11 17 0,-27 48 0,-1-1 0,0-1 0,-2 0 0,0 1 0,7-26 0,12-87 0,-16 72 0,0-9 0,-4 0 0,-6-126 0,-2 66 0,2 51 0,-15-118 0,11 162 0,2 2 0,-2 0 0,-17-54 0,10 44 0,2-1 0,-7-52 0,-6-25 0,-23-177 0,41 259 0,2 5 0,-16-100 0,10 79 0,8 39 0,0 1 0,-1 0 0,0 0 0,0 0 0,-1 0 0,-1 0 0,-6-13 0,-1 2 0,2-1 0,1 0 0,-9-32 0,10 26 0,-21-46 0,-16-28 0,24 52 0,-33-58 0,45 92 0,0-1 0,2 1 0,0-1 0,-6-31 0,7 26 0,-1 0 0,-10-23 0,5 26 0,-1 1 0,-1 0 0,0 1 0,-1 0 0,-1 1 0,-27-23 0,-9-11 0,36 37 0,-1 0 0,0 0 0,-35-19 0,-9-7 0,47 31 0,0 0 0,0 1 0,-1 1 0,0 0 0,-1 1 0,-19-4 0,-42-17 0,62 21 0,0 0 0,-1 1 0,0 1 0,0 0 0,-17 0 0,13 1 0,1-1 0,-31-8 0,-17-13 0,46 16 0,-1 0 0,0 1 0,0 1 0,0 1 0,-1 1 0,-31-2 0,6 6 0,-1-3 0,-54-9 0,32 3 0,0 4 0,-137 5 0,76 3 0,87-1 0,-67 13 0,12-2 0,73-8 0,0 0 0,0 2 0,1 1 0,0 1 0,-33 18 0,-40 13 0,56-23 0,1 2 0,-70 44 0,69-38 0,0-1 0,-52 19 0,63-32 0,23-9 0,0 0 0,0 1 0,0 0 0,0 1 0,1 0 0,0 0 0,-1 0 0,-6 7 0,0 0 0,0 1 0,1 1 0,0 0 0,1 1 0,1 0 0,0 1 0,1 0 0,0 0 0,-12 31 0,8-15 0,-30 48 0,27-51 0,-24 55 0,33-63 0,1 0 0,1 0 0,1 1 0,1 0 0,1 0 0,1 0 0,0 37 0,1-25 0,-11 63 0,6-60 0,-2 53 0,9 1068 0,0-1134 0,2 0 0,7 34 0,4 32 0,-14-18 0,-2-55 0,2 0 0,0 0 0,0 0 0,2 0 0,0-1 0,1 1 0,0 0 0,11 28 0,-2-15 0,15 53 0,-22-63 0,0 0 0,2 0 0,0-1 0,1 0 0,1 0 0,0-1 0,16 21 0,-17-26 0,0 0 0,-1 0 0,7 15 0,-8-14 0,1 0 0,0-1 0,10 13 0,-8-14 0,0 1 0,-1 1 0,0-1 0,-1 1 0,0 1 0,-1-1 0,-1 1 0,0 0 0,4 18 0,-3-9 0,2-1 0,0 0 0,2-1 0,18 32 0,-10-26 0,38 45 0,-33-44 0,25 38 0,-41-56 0,0 1 0,1-2 0,1 1 0,-1-1 0,2 0 0,-1-1 0,1 0 0,0-1 0,1 0 0,0 0 0,0-1 0,0-1 0,1 0 0,12 4 0,1-2 0,1 0 0,-1-2 0,1-1 0,0-1 0,47-1 0,-48-1 45,0 1-1,37 8 1,24 3-1544,-62-12-5327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D19CFE-017B-4E71-A0BA-7E11B45B0199}" type="datetimeFigureOut">
              <a:rPr lang="en-US" smtClean="0"/>
              <a:t>9/13/2024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3B681A-0971-437A-97B1-44BF12E3167A}" type="slidenum">
              <a:rPr lang="en-US" smtClean="0"/>
              <a:t>‹#›</a:t>
            </a:fld>
            <a:endParaRPr lang="en-US"/>
          </a:p>
        </p:txBody>
      </p:sp>
    </p:spTree>
    <p:extLst>
      <p:ext uri="{BB962C8B-B14F-4D97-AF65-F5344CB8AC3E}">
        <p14:creationId xmlns:p14="http://schemas.microsoft.com/office/powerpoint/2010/main" val="579467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26f331cfd73_4_10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0" name="Google Shape;540;g26f331cfd73_4_108:notes"/>
          <p:cNvSpPr txBox="1">
            <a:spLocks noGrp="1"/>
          </p:cNvSpPr>
          <p:nvPr>
            <p:ph type="body" idx="1"/>
          </p:nvPr>
        </p:nvSpPr>
        <p:spPr>
          <a:xfrm>
            <a:off x="701040" y="4473893"/>
            <a:ext cx="5608200" cy="3660600"/>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endParaRPr sz="1400"/>
          </a:p>
        </p:txBody>
      </p:sp>
      <p:sp>
        <p:nvSpPr>
          <p:cNvPr id="541" name="Google Shape;541;g26f331cfd73_4_108:notes"/>
          <p:cNvSpPr txBox="1">
            <a:spLocks noGrp="1"/>
          </p:cNvSpPr>
          <p:nvPr>
            <p:ph type="sldNum" idx="12"/>
          </p:nvPr>
        </p:nvSpPr>
        <p:spPr>
          <a:xfrm>
            <a:off x="3970938" y="8829967"/>
            <a:ext cx="3037800" cy="466500"/>
          </a:xfrm>
          <a:prstGeom prst="rect">
            <a:avLst/>
          </a:prstGeom>
          <a:noFill/>
          <a:ln>
            <a:noFill/>
          </a:ln>
        </p:spPr>
        <p:txBody>
          <a:bodyPr spcFirstLastPara="1" wrap="square" lIns="93275" tIns="46625" rIns="93275" bIns="4662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270faf0c2cf_2_26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6" name="Google Shape;466;g270faf0c2cf_2_269: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Need to speak to the possibility of more than one accreditation area being “does not meet standard”</a:t>
            </a:r>
            <a:endParaRPr/>
          </a:p>
        </p:txBody>
      </p:sp>
      <p:sp>
        <p:nvSpPr>
          <p:cNvPr id="467" name="Google Shape;467;g270faf0c2cf_2_269: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3B681A-0971-437A-97B1-44BF12E3167A}" type="slidenum">
              <a:rPr lang="en-US" smtClean="0"/>
              <a:t>33</a:t>
            </a:fld>
            <a:endParaRPr lang="en-US"/>
          </a:p>
        </p:txBody>
      </p:sp>
    </p:spTree>
    <p:extLst>
      <p:ext uri="{BB962C8B-B14F-4D97-AF65-F5344CB8AC3E}">
        <p14:creationId xmlns:p14="http://schemas.microsoft.com/office/powerpoint/2010/main" val="2660745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a:t>
            </a:r>
          </a:p>
          <a:p>
            <a:r>
              <a:rPr lang="en-US"/>
              <a:t>Whole – Part – Whole </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36</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741018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2d013b10eed_0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6" name="Google Shape;576;g2d013b10eed_0_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77" name="Google Shape;577;g2d013b10eed_0_0: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55</a:t>
            </a:fld>
            <a:endParaRPr/>
          </a:p>
        </p:txBody>
      </p:sp>
    </p:spTree>
    <p:extLst>
      <p:ext uri="{BB962C8B-B14F-4D97-AF65-F5344CB8AC3E}">
        <p14:creationId xmlns:p14="http://schemas.microsoft.com/office/powerpoint/2010/main" val="3255682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26f331cfd73_2_104:notes"/>
          <p:cNvSpPr>
            <a:spLocks noGrp="1" noRot="1" noChangeAspect="1"/>
          </p:cNvSpPr>
          <p:nvPr>
            <p:ph type="sldImg" idx="2"/>
          </p:nvPr>
        </p:nvSpPr>
        <p:spPr>
          <a:xfrm>
            <a:off x="389467" y="697230"/>
            <a:ext cx="62316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6" name="Google Shape;546;g26f331cfd73_2_104:notes"/>
          <p:cNvSpPr txBox="1">
            <a:spLocks noGrp="1"/>
          </p:cNvSpPr>
          <p:nvPr>
            <p:ph type="body" idx="1"/>
          </p:nvPr>
        </p:nvSpPr>
        <p:spPr>
          <a:xfrm>
            <a:off x="701040" y="4415790"/>
            <a:ext cx="5608200" cy="4183500"/>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endParaRPr sz="1400"/>
          </a:p>
        </p:txBody>
      </p:sp>
      <p:sp>
        <p:nvSpPr>
          <p:cNvPr id="547" name="Google Shape;547;g26f331cfd73_2_104:notes"/>
          <p:cNvSpPr txBox="1">
            <a:spLocks noGrp="1"/>
          </p:cNvSpPr>
          <p:nvPr>
            <p:ph type="sldNum" idx="12"/>
          </p:nvPr>
        </p:nvSpPr>
        <p:spPr>
          <a:xfrm>
            <a:off x="3970938" y="8829967"/>
            <a:ext cx="3037800" cy="464700"/>
          </a:xfrm>
          <a:prstGeom prst="rect">
            <a:avLst/>
          </a:prstGeom>
          <a:noFill/>
          <a:ln>
            <a:noFill/>
          </a:ln>
        </p:spPr>
        <p:txBody>
          <a:bodyPr spcFirstLastPara="1" wrap="square" lIns="93275" tIns="46625" rIns="93275" bIns="4662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26f331cfd73_4_21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4" name="Google Shape;554;g26f331cfd73_4_218:notes"/>
          <p:cNvSpPr txBox="1">
            <a:spLocks noGrp="1"/>
          </p:cNvSpPr>
          <p:nvPr>
            <p:ph type="body" idx="1"/>
          </p:nvPr>
        </p:nvSpPr>
        <p:spPr>
          <a:xfrm>
            <a:off x="701040" y="4473892"/>
            <a:ext cx="5608320" cy="3660458"/>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endParaRPr sz="1400"/>
          </a:p>
        </p:txBody>
      </p:sp>
      <p:sp>
        <p:nvSpPr>
          <p:cNvPr id="555" name="Google Shape;555;g26f331cfd73_4_218:notes"/>
          <p:cNvSpPr txBox="1">
            <a:spLocks noGrp="1"/>
          </p:cNvSpPr>
          <p:nvPr>
            <p:ph type="sldNum" idx="12"/>
          </p:nvPr>
        </p:nvSpPr>
        <p:spPr>
          <a:xfrm>
            <a:off x="3970938" y="8829967"/>
            <a:ext cx="3037840" cy="466433"/>
          </a:xfrm>
          <a:prstGeom prst="rect">
            <a:avLst/>
          </a:prstGeom>
          <a:noFill/>
          <a:ln>
            <a:noFill/>
          </a:ln>
        </p:spPr>
        <p:txBody>
          <a:bodyPr spcFirstLastPara="1" wrap="square" lIns="93275" tIns="46625" rIns="93275" bIns="4662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26f331cfd73_2_11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2" name="Google Shape;562;g26f331cfd73_2_112:notes"/>
          <p:cNvSpPr txBox="1">
            <a:spLocks noGrp="1"/>
          </p:cNvSpPr>
          <p:nvPr>
            <p:ph type="body" idx="1"/>
          </p:nvPr>
        </p:nvSpPr>
        <p:spPr>
          <a:xfrm>
            <a:off x="701040" y="4415790"/>
            <a:ext cx="5608320" cy="4183380"/>
          </a:xfrm>
          <a:prstGeom prst="rect">
            <a:avLst/>
          </a:prstGeom>
          <a:noFill/>
          <a:ln>
            <a:noFill/>
          </a:ln>
        </p:spPr>
        <p:txBody>
          <a:bodyPr spcFirstLastPara="1" wrap="square" lIns="93275" tIns="46625" rIns="93275" bIns="46625" anchor="t" anchorCtr="0">
            <a:noAutofit/>
          </a:bodyPr>
          <a:lstStyle/>
          <a:p>
            <a:pPr marL="0" lvl="0" indent="0" algn="l" rtl="0">
              <a:spcBef>
                <a:spcPts val="0"/>
              </a:spcBef>
              <a:spcAft>
                <a:spcPts val="0"/>
              </a:spcAft>
              <a:buNone/>
            </a:pPr>
            <a:endParaRPr sz="1400"/>
          </a:p>
        </p:txBody>
      </p:sp>
      <p:sp>
        <p:nvSpPr>
          <p:cNvPr id="563" name="Google Shape;563;g26f331cfd73_2_112:notes"/>
          <p:cNvSpPr txBox="1">
            <a:spLocks noGrp="1"/>
          </p:cNvSpPr>
          <p:nvPr>
            <p:ph type="sldNum" idx="12"/>
          </p:nvPr>
        </p:nvSpPr>
        <p:spPr>
          <a:xfrm>
            <a:off x="3970938" y="8829967"/>
            <a:ext cx="3037840" cy="464820"/>
          </a:xfrm>
          <a:prstGeom prst="rect">
            <a:avLst/>
          </a:prstGeom>
          <a:noFill/>
          <a:ln>
            <a:noFill/>
          </a:ln>
        </p:spPr>
        <p:txBody>
          <a:bodyPr spcFirstLastPara="1" wrap="square" lIns="93275" tIns="46625" rIns="93275" bIns="4662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2d013b10eed_0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6" name="Google Shape;576;g2d013b10eed_0_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77" name="Google Shape;577;g2d013b10eed_0_0: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270faf0c2cf_2_18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Fullan</a:t>
            </a:r>
            <a:endParaRPr/>
          </a:p>
          <a:p>
            <a:pPr marL="0" lvl="0" indent="0" algn="l" rtl="0">
              <a:lnSpc>
                <a:spcPct val="100000"/>
              </a:lnSpc>
              <a:spcBef>
                <a:spcPts val="0"/>
              </a:spcBef>
              <a:spcAft>
                <a:spcPts val="0"/>
              </a:spcAft>
              <a:buSzPts val="1400"/>
              <a:buNone/>
            </a:pPr>
            <a:r>
              <a:rPr lang="en-US"/>
              <a:t>Add Kansans Can Logo</a:t>
            </a:r>
            <a:endParaRPr/>
          </a:p>
        </p:txBody>
      </p:sp>
      <p:sp>
        <p:nvSpPr>
          <p:cNvPr id="328" name="Google Shape;328;g270faf0c2cf_2_18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270faf0c2cf_2_22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6" name="Google Shape;386;g270faf0c2cf_2_22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232943" lvl="0" indent="-156743" algn="l" rtl="0">
              <a:lnSpc>
                <a:spcPct val="100000"/>
              </a:lnSpc>
              <a:spcBef>
                <a:spcPts val="0"/>
              </a:spcBef>
              <a:spcAft>
                <a:spcPts val="0"/>
              </a:spcAft>
              <a:buClr>
                <a:schemeClr val="dk1"/>
              </a:buClr>
              <a:buSzPts val="1200"/>
              <a:buFont typeface="Calibri"/>
              <a:buNone/>
            </a:pPr>
            <a:endParaRPr/>
          </a:p>
        </p:txBody>
      </p:sp>
      <p:sp>
        <p:nvSpPr>
          <p:cNvPr id="387" name="Google Shape;387;g270faf0c2cf_2_228: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517229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270faf0c2cf_2_22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6" name="Google Shape;386;g270faf0c2cf_2_22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232943" lvl="0" indent="-156743" algn="l" rtl="0">
              <a:lnSpc>
                <a:spcPct val="100000"/>
              </a:lnSpc>
              <a:spcBef>
                <a:spcPts val="0"/>
              </a:spcBef>
              <a:spcAft>
                <a:spcPts val="0"/>
              </a:spcAft>
              <a:buClr>
                <a:schemeClr val="dk1"/>
              </a:buClr>
              <a:buSzPts val="1200"/>
              <a:buFont typeface="Calibri"/>
              <a:buNone/>
            </a:pPr>
            <a:endParaRPr/>
          </a:p>
        </p:txBody>
      </p:sp>
      <p:sp>
        <p:nvSpPr>
          <p:cNvPr id="387" name="Google Shape;387;g270faf0c2cf_2_228: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062859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270faf0c2cf_2_28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53" name="Google Shape;353;g270faf0c2cf_2_28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0710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38803" y="3528945"/>
            <a:ext cx="6810966" cy="1037658"/>
          </a:xfrm>
          <a:prstGeom prst="rect">
            <a:avLst/>
          </a:prstGeom>
        </p:spPr>
        <p:txBody>
          <a:bodyPr/>
          <a:lstStyle>
            <a:lvl1pPr marL="0" indent="0" algn="l">
              <a:buNone/>
              <a:defRPr sz="36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itle 7">
            <a:extLst>
              <a:ext uri="{FF2B5EF4-FFF2-40B4-BE49-F238E27FC236}">
                <a16:creationId xmlns:a16="http://schemas.microsoft.com/office/drawing/2014/main" id="{D549B9DA-B246-4EEB-B88F-6E64659851AD}"/>
              </a:ext>
            </a:extLst>
          </p:cNvPr>
          <p:cNvSpPr>
            <a:spLocks noGrp="1"/>
          </p:cNvSpPr>
          <p:nvPr>
            <p:ph type="title"/>
          </p:nvPr>
        </p:nvSpPr>
        <p:spPr>
          <a:xfrm>
            <a:off x="1938803" y="360357"/>
            <a:ext cx="6810966" cy="2728576"/>
          </a:xfrm>
        </p:spPr>
        <p:txBody>
          <a:bodyPr/>
          <a:lstStyle>
            <a:lvl1pPr>
              <a:defRPr sz="6000">
                <a:solidFill>
                  <a:schemeClr val="tx1"/>
                </a:solidFill>
              </a:defRPr>
            </a:lvl1pPr>
          </a:lstStyle>
          <a:p>
            <a:r>
              <a:rPr lang="en-US"/>
              <a:t>Click to edit Master title style</a:t>
            </a:r>
          </a:p>
        </p:txBody>
      </p:sp>
    </p:spTree>
    <p:extLst>
      <p:ext uri="{BB962C8B-B14F-4D97-AF65-F5344CB8AC3E}">
        <p14:creationId xmlns:p14="http://schemas.microsoft.com/office/powerpoint/2010/main" val="60808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only st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2688198" y="1281179"/>
            <a:ext cx="6448927" cy="2314544"/>
          </a:xfrm>
        </p:spPr>
        <p:txBody>
          <a:bodyPr/>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2446632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only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0142562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0"/>
            <a:ext cx="12188952" cy="5116945"/>
          </a:xfrm>
        </p:spPr>
        <p:txBody>
          <a:bodyPr anchor="ctr" anchorCtr="0">
            <a:noAutofit/>
          </a:bodyPr>
          <a:lstStyle>
            <a:lvl1pPr marL="0" indent="0" algn="ctr">
              <a:buNone/>
              <a:defRPr/>
            </a:lvl1pPr>
          </a:lstStyle>
          <a:p>
            <a:r>
              <a:rPr lang="en-US"/>
              <a:t>Click icon to add picture</a:t>
            </a:r>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0" y="5218545"/>
            <a:ext cx="10420927" cy="1003851"/>
          </a:xfrm>
        </p:spPr>
        <p:txBody>
          <a:bodyPr anchor="t">
            <a:normAutofit/>
          </a:bodyPr>
          <a:lstStyle>
            <a:lvl1pPr>
              <a:defRPr sz="3200">
                <a:solidFill>
                  <a:schemeClr val="tx1"/>
                </a:solidFill>
              </a:defRPr>
            </a:lvl1pPr>
          </a:lstStyle>
          <a:p>
            <a:r>
              <a:rPr lang="en-US"/>
              <a:t>Click to edit Master title style</a:t>
            </a:r>
          </a:p>
        </p:txBody>
      </p:sp>
    </p:spTree>
    <p:extLst>
      <p:ext uri="{BB962C8B-B14F-4D97-AF65-F5344CB8AC3E}">
        <p14:creationId xmlns:p14="http://schemas.microsoft.com/office/powerpoint/2010/main" val="35287516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8" y="803563"/>
            <a:ext cx="9922164" cy="4932218"/>
          </a:xfrm>
        </p:spPr>
        <p:txBody>
          <a:bodyPr anchor="ctr" anchorCtr="0"/>
          <a:lstStyle>
            <a:lvl1pPr marL="0" indent="0" algn="ctr">
              <a:buNone/>
              <a:defRPr>
                <a:noFill/>
              </a:defRPr>
            </a:lvl1pPr>
          </a:lstStyle>
          <a:p>
            <a:r>
              <a:rPr lang="en-US"/>
              <a:t>Click icon to add media</a:t>
            </a:r>
          </a:p>
        </p:txBody>
      </p:sp>
    </p:spTree>
    <p:extLst>
      <p:ext uri="{BB962C8B-B14F-4D97-AF65-F5344CB8AC3E}">
        <p14:creationId xmlns:p14="http://schemas.microsoft.com/office/powerpoint/2010/main" val="31870144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58081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7" y="457200"/>
            <a:ext cx="3932237" cy="3179135"/>
          </a:xfrm>
          <a:prstGeom prst="rect">
            <a:avLst/>
          </a:prstGeom>
        </p:spPr>
        <p:txBody>
          <a:bodyPr anchor="t"/>
          <a:lstStyle>
            <a:lvl1pPr>
              <a:defRPr sz="4400"/>
            </a:lvl1pPr>
          </a:lstStyle>
          <a:p>
            <a:r>
              <a:rPr lang="en-US"/>
              <a:t>Click to edit Master title style</a:t>
            </a:r>
          </a:p>
        </p:txBody>
      </p:sp>
      <p:sp>
        <p:nvSpPr>
          <p:cNvPr id="3" name="Content Placeholder 2"/>
          <p:cNvSpPr>
            <a:spLocks noGrp="1"/>
          </p:cNvSpPr>
          <p:nvPr>
            <p:ph idx="1"/>
          </p:nvPr>
        </p:nvSpPr>
        <p:spPr>
          <a:xfrm>
            <a:off x="5183188" y="457201"/>
            <a:ext cx="6172200" cy="5403850"/>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3721395"/>
            <a:ext cx="3932237" cy="214759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467700-EDD0-4926-9394-88AA24F0C11B}" type="slidenum">
              <a:rPr lang="en-US" smtClean="0"/>
              <a:t>‹#›</a:t>
            </a:fld>
            <a:endParaRPr lang="en-US"/>
          </a:p>
        </p:txBody>
      </p:sp>
    </p:spTree>
    <p:extLst>
      <p:ext uri="{BB962C8B-B14F-4D97-AF65-F5344CB8AC3E}">
        <p14:creationId xmlns:p14="http://schemas.microsoft.com/office/powerpoint/2010/main" val="39816958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7" y="457199"/>
            <a:ext cx="3931920" cy="3037367"/>
          </a:xfrm>
          <a:prstGeom prst="rect">
            <a:avLst/>
          </a:prstGeom>
        </p:spPr>
        <p:txBody>
          <a:bodyPr anchor="t"/>
          <a:lstStyle>
            <a:lvl1pPr>
              <a:defRPr sz="4400"/>
            </a:lvl1pPr>
          </a:lstStyle>
          <a:p>
            <a:r>
              <a:rPr lang="en-US"/>
              <a:t>Click to edit Master title style</a:t>
            </a:r>
          </a:p>
        </p:txBody>
      </p:sp>
      <p:sp>
        <p:nvSpPr>
          <p:cNvPr id="3" name="Picture Placeholder 2"/>
          <p:cNvSpPr>
            <a:spLocks noGrp="1"/>
          </p:cNvSpPr>
          <p:nvPr>
            <p:ph type="pic" idx="1"/>
          </p:nvPr>
        </p:nvSpPr>
        <p:spPr>
          <a:xfrm>
            <a:off x="5183188" y="457201"/>
            <a:ext cx="6172200" cy="5403850"/>
          </a:xfrm>
          <a:prstGeom prst="rect">
            <a:avLst/>
          </a:prstGeom>
          <a:noFill/>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3558362"/>
            <a:ext cx="3932237" cy="231062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1972710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2 consultant information">
    <p:spTree>
      <p:nvGrpSpPr>
        <p:cNvPr id="1" name=""/>
        <p:cNvGrpSpPr/>
        <p:nvPr/>
      </p:nvGrpSpPr>
      <p:grpSpPr>
        <a:xfrm>
          <a:off x="0" y="0"/>
          <a:ext cx="0" cy="0"/>
          <a:chOff x="0" y="0"/>
          <a:chExt cx="0" cy="0"/>
        </a:xfrm>
      </p:grpSpPr>
      <p:pic>
        <p:nvPicPr>
          <p:cNvPr id="7" name="Picture 6" descr="Kansans Can contact page&#10;Kansas State Department of Education&#10;www.ksde.org&#10;#KansansCan&#10;Kansas leads the world in the success of each student.">
            <a:extLst>
              <a:ext uri="{FF2B5EF4-FFF2-40B4-BE49-F238E27FC236}">
                <a16:creationId xmlns:a16="http://schemas.microsoft.com/office/drawing/2014/main" id="{B85CF677-628B-43A7-AA88-9DD0BBB3A0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89"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3"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p:nvSpPr>
        <p:spPr>
          <a:xfrm>
            <a:off x="1244889" y="5661891"/>
            <a:ext cx="9686349" cy="507831"/>
          </a:xfrm>
          <a:prstGeom prst="rect">
            <a:avLst/>
          </a:prstGeom>
          <a:noFill/>
        </p:spPr>
        <p:txBody>
          <a:bodyPr wrap="square" rtlCol="0">
            <a:spAutoFit/>
          </a:bodyPr>
          <a:lstStyle/>
          <a:p>
            <a:r>
              <a:rPr lang="en-US" sz="90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pic>
        <p:nvPicPr>
          <p:cNvPr id="2" name="Picture 1">
            <a:extLst>
              <a:ext uri="{FF2B5EF4-FFF2-40B4-BE49-F238E27FC236}">
                <a16:creationId xmlns:a16="http://schemas.microsoft.com/office/drawing/2014/main" id="{24A7307C-84DB-D96E-8DDC-241FF106E81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sp>
        <p:nvSpPr>
          <p:cNvPr id="3" name="TextBox 2"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9225828C-84E4-D964-6754-2209EF7BBC21}"/>
              </a:ext>
            </a:extLst>
          </p:cNvPr>
          <p:cNvSpPr txBox="1"/>
          <p:nvPr userDrawn="1"/>
        </p:nvSpPr>
        <p:spPr>
          <a:xfrm>
            <a:off x="1244889" y="5661891"/>
            <a:ext cx="9686349" cy="507831"/>
          </a:xfrm>
          <a:prstGeom prst="rect">
            <a:avLst/>
          </a:prstGeom>
          <a:noFill/>
        </p:spPr>
        <p:txBody>
          <a:bodyPr wrap="square" rtlCol="0">
            <a:spAutoFit/>
          </a:bodyPr>
          <a:lstStyle/>
          <a:p>
            <a:r>
              <a:rPr lang="en-US" sz="900"/>
              <a:t>The Kansas State Department of Education does not discriminate on the basis of race, color, religion,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Tree>
    <p:extLst>
      <p:ext uri="{BB962C8B-B14F-4D97-AF65-F5344CB8AC3E}">
        <p14:creationId xmlns:p14="http://schemas.microsoft.com/office/powerpoint/2010/main" val="2630653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Title only star">
  <p:cSld name="1_Title only star">
    <p:spTree>
      <p:nvGrpSpPr>
        <p:cNvPr id="1" name="Shape 154"/>
        <p:cNvGrpSpPr/>
        <p:nvPr/>
      </p:nvGrpSpPr>
      <p:grpSpPr>
        <a:xfrm>
          <a:off x="0" y="0"/>
          <a:ext cx="0" cy="0"/>
          <a:chOff x="0" y="0"/>
          <a:chExt cx="0" cy="0"/>
        </a:xfrm>
      </p:grpSpPr>
      <p:sp>
        <p:nvSpPr>
          <p:cNvPr id="156" name="Google Shape;156;g270faf0c2cf_2_8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g270faf0c2cf_2_8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g270faf0c2cf_2_8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US"/>
              <a:t>‹#›</a:t>
            </a:fld>
            <a:endParaRPr/>
          </a:p>
        </p:txBody>
      </p:sp>
      <p:sp>
        <p:nvSpPr>
          <p:cNvPr id="159" name="Google Shape;159;g270faf0c2cf_2_88"/>
          <p:cNvSpPr txBox="1">
            <a:spLocks noGrp="1"/>
          </p:cNvSpPr>
          <p:nvPr>
            <p:ph type="title"/>
          </p:nvPr>
        </p:nvSpPr>
        <p:spPr>
          <a:xfrm>
            <a:off x="1450665" y="1310185"/>
            <a:ext cx="9212752" cy="278159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Open Sans SemiBold"/>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87818974"/>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Title only logo" userDrawn="1">
  <p:cSld name="1_Title only logo">
    <p:spTree>
      <p:nvGrpSpPr>
        <p:cNvPr id="1" name="Shape 57"/>
        <p:cNvGrpSpPr/>
        <p:nvPr/>
      </p:nvGrpSpPr>
      <p:grpSpPr>
        <a:xfrm>
          <a:off x="0" y="0"/>
          <a:ext cx="0" cy="0"/>
          <a:chOff x="0" y="0"/>
          <a:chExt cx="0" cy="0"/>
        </a:xfrm>
      </p:grpSpPr>
      <p:sp>
        <p:nvSpPr>
          <p:cNvPr id="59" name="Google Shape;59;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78492607"/>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57153"/>
            <a:ext cx="10515600" cy="4319810"/>
          </a:xfrm>
          <a:prstGeom prst="rect">
            <a:avLst/>
          </a:prstGeom>
        </p:spPr>
        <p:txBody>
          <a:bodyPr anchor="t"/>
          <a:lstStyle>
            <a:lvl1pPr>
              <a:defRPr sz="2400"/>
            </a:lvl1pPr>
            <a:lvl2pPr>
              <a:defRPr sz="2000"/>
            </a:lvl2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363559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26"/>
        <p:cNvGrpSpPr/>
        <p:nvPr/>
      </p:nvGrpSpPr>
      <p:grpSpPr>
        <a:xfrm>
          <a:off x="0" y="0"/>
          <a:ext cx="0" cy="0"/>
          <a:chOff x="0" y="0"/>
          <a:chExt cx="0" cy="0"/>
        </a:xfrm>
      </p:grpSpPr>
      <p:sp>
        <p:nvSpPr>
          <p:cNvPr id="27" name="Google Shape;27;p25"/>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B94"/>
              </a:buClr>
              <a:buSzPts val="1400"/>
              <a:buFont typeface="Open Sans Light"/>
              <a:buNone/>
              <a:defRPr/>
            </a:lvl1pPr>
            <a:lvl2pPr lvl="1" algn="l">
              <a:lnSpc>
                <a:spcPct val="100000"/>
              </a:lnSpc>
              <a:spcBef>
                <a:spcPts val="0"/>
              </a:spcBef>
              <a:spcAft>
                <a:spcPts val="0"/>
              </a:spcAft>
              <a:buClr>
                <a:schemeClr val="dk1"/>
              </a:buClr>
              <a:buSzPts val="1400"/>
              <a:buFont typeface="Open Sans Light"/>
              <a:buNone/>
              <a:defRPr/>
            </a:lvl2pPr>
            <a:lvl3pPr lvl="2" algn="l">
              <a:lnSpc>
                <a:spcPct val="100000"/>
              </a:lnSpc>
              <a:spcBef>
                <a:spcPts val="0"/>
              </a:spcBef>
              <a:spcAft>
                <a:spcPts val="0"/>
              </a:spcAft>
              <a:buClr>
                <a:schemeClr val="dk1"/>
              </a:buClr>
              <a:buSzPts val="1400"/>
              <a:buFont typeface="Open Sans Light"/>
              <a:buNone/>
              <a:defRPr/>
            </a:lvl3pPr>
            <a:lvl4pPr lvl="3" algn="l">
              <a:lnSpc>
                <a:spcPct val="100000"/>
              </a:lnSpc>
              <a:spcBef>
                <a:spcPts val="0"/>
              </a:spcBef>
              <a:spcAft>
                <a:spcPts val="0"/>
              </a:spcAft>
              <a:buClr>
                <a:schemeClr val="dk1"/>
              </a:buClr>
              <a:buSzPts val="1400"/>
              <a:buFont typeface="Open Sans Light"/>
              <a:buNone/>
              <a:defRPr/>
            </a:lvl4pPr>
            <a:lvl5pPr lvl="4" algn="l">
              <a:lnSpc>
                <a:spcPct val="100000"/>
              </a:lnSpc>
              <a:spcBef>
                <a:spcPts val="0"/>
              </a:spcBef>
              <a:spcAft>
                <a:spcPts val="0"/>
              </a:spcAft>
              <a:buClr>
                <a:schemeClr val="dk1"/>
              </a:buClr>
              <a:buSzPts val="1400"/>
              <a:buFont typeface="Open Sans Light"/>
              <a:buNone/>
              <a:defRPr/>
            </a:lvl5pPr>
            <a:lvl6pPr lvl="5" algn="l">
              <a:lnSpc>
                <a:spcPct val="100000"/>
              </a:lnSpc>
              <a:spcBef>
                <a:spcPts val="0"/>
              </a:spcBef>
              <a:spcAft>
                <a:spcPts val="0"/>
              </a:spcAft>
              <a:buClr>
                <a:schemeClr val="dk1"/>
              </a:buClr>
              <a:buSzPts val="1400"/>
              <a:buFont typeface="Open Sans Light"/>
              <a:buNone/>
              <a:defRPr/>
            </a:lvl6pPr>
            <a:lvl7pPr lvl="6" algn="l">
              <a:lnSpc>
                <a:spcPct val="100000"/>
              </a:lnSpc>
              <a:spcBef>
                <a:spcPts val="0"/>
              </a:spcBef>
              <a:spcAft>
                <a:spcPts val="0"/>
              </a:spcAft>
              <a:buClr>
                <a:schemeClr val="dk1"/>
              </a:buClr>
              <a:buSzPts val="1400"/>
              <a:buFont typeface="Open Sans Light"/>
              <a:buNone/>
              <a:defRPr/>
            </a:lvl7pPr>
            <a:lvl8pPr lvl="7" algn="l">
              <a:lnSpc>
                <a:spcPct val="100000"/>
              </a:lnSpc>
              <a:spcBef>
                <a:spcPts val="0"/>
              </a:spcBef>
              <a:spcAft>
                <a:spcPts val="0"/>
              </a:spcAft>
              <a:buClr>
                <a:schemeClr val="dk1"/>
              </a:buClr>
              <a:buSzPts val="1400"/>
              <a:buFont typeface="Open Sans Light"/>
              <a:buNone/>
              <a:defRPr/>
            </a:lvl8pPr>
            <a:lvl9pPr lvl="8" algn="l">
              <a:lnSpc>
                <a:spcPct val="100000"/>
              </a:lnSpc>
              <a:spcBef>
                <a:spcPts val="0"/>
              </a:spcBef>
              <a:spcAft>
                <a:spcPts val="0"/>
              </a:spcAft>
              <a:buClr>
                <a:schemeClr val="dk1"/>
              </a:buClr>
              <a:buSzPts val="1400"/>
              <a:buFont typeface="Open Sans Light"/>
              <a:buNone/>
              <a:defRPr/>
            </a:lvl9pPr>
          </a:lstStyle>
          <a:p>
            <a:endParaRPr/>
          </a:p>
        </p:txBody>
      </p:sp>
      <p:sp>
        <p:nvSpPr>
          <p:cNvPr id="28" name="Google Shape;28;p25"/>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B94"/>
              </a:buClr>
              <a:buSzPts val="1400"/>
              <a:buFont typeface="Open Sans Light"/>
              <a:buNone/>
              <a:defRPr/>
            </a:lvl1pPr>
            <a:lvl2pPr lvl="1" algn="l">
              <a:lnSpc>
                <a:spcPct val="100000"/>
              </a:lnSpc>
              <a:spcBef>
                <a:spcPts val="0"/>
              </a:spcBef>
              <a:spcAft>
                <a:spcPts val="0"/>
              </a:spcAft>
              <a:buClr>
                <a:schemeClr val="dk1"/>
              </a:buClr>
              <a:buSzPts val="1400"/>
              <a:buFont typeface="Open Sans Light"/>
              <a:buNone/>
              <a:defRPr/>
            </a:lvl2pPr>
            <a:lvl3pPr lvl="2" algn="l">
              <a:lnSpc>
                <a:spcPct val="100000"/>
              </a:lnSpc>
              <a:spcBef>
                <a:spcPts val="0"/>
              </a:spcBef>
              <a:spcAft>
                <a:spcPts val="0"/>
              </a:spcAft>
              <a:buClr>
                <a:schemeClr val="dk1"/>
              </a:buClr>
              <a:buSzPts val="1400"/>
              <a:buFont typeface="Open Sans Light"/>
              <a:buNone/>
              <a:defRPr/>
            </a:lvl3pPr>
            <a:lvl4pPr lvl="3" algn="l">
              <a:lnSpc>
                <a:spcPct val="100000"/>
              </a:lnSpc>
              <a:spcBef>
                <a:spcPts val="0"/>
              </a:spcBef>
              <a:spcAft>
                <a:spcPts val="0"/>
              </a:spcAft>
              <a:buClr>
                <a:schemeClr val="dk1"/>
              </a:buClr>
              <a:buSzPts val="1400"/>
              <a:buFont typeface="Open Sans Light"/>
              <a:buNone/>
              <a:defRPr/>
            </a:lvl4pPr>
            <a:lvl5pPr lvl="4" algn="l">
              <a:lnSpc>
                <a:spcPct val="100000"/>
              </a:lnSpc>
              <a:spcBef>
                <a:spcPts val="0"/>
              </a:spcBef>
              <a:spcAft>
                <a:spcPts val="0"/>
              </a:spcAft>
              <a:buClr>
                <a:schemeClr val="dk1"/>
              </a:buClr>
              <a:buSzPts val="1400"/>
              <a:buFont typeface="Open Sans Light"/>
              <a:buNone/>
              <a:defRPr/>
            </a:lvl5pPr>
            <a:lvl6pPr lvl="5" algn="l">
              <a:lnSpc>
                <a:spcPct val="100000"/>
              </a:lnSpc>
              <a:spcBef>
                <a:spcPts val="0"/>
              </a:spcBef>
              <a:spcAft>
                <a:spcPts val="0"/>
              </a:spcAft>
              <a:buClr>
                <a:schemeClr val="dk1"/>
              </a:buClr>
              <a:buSzPts val="1400"/>
              <a:buFont typeface="Open Sans Light"/>
              <a:buNone/>
              <a:defRPr/>
            </a:lvl6pPr>
            <a:lvl7pPr lvl="6" algn="l">
              <a:lnSpc>
                <a:spcPct val="100000"/>
              </a:lnSpc>
              <a:spcBef>
                <a:spcPts val="0"/>
              </a:spcBef>
              <a:spcAft>
                <a:spcPts val="0"/>
              </a:spcAft>
              <a:buClr>
                <a:schemeClr val="dk1"/>
              </a:buClr>
              <a:buSzPts val="1400"/>
              <a:buFont typeface="Open Sans Light"/>
              <a:buNone/>
              <a:defRPr/>
            </a:lvl7pPr>
            <a:lvl8pPr lvl="7" algn="l">
              <a:lnSpc>
                <a:spcPct val="100000"/>
              </a:lnSpc>
              <a:spcBef>
                <a:spcPts val="0"/>
              </a:spcBef>
              <a:spcAft>
                <a:spcPts val="0"/>
              </a:spcAft>
              <a:buClr>
                <a:schemeClr val="dk1"/>
              </a:buClr>
              <a:buSzPts val="1400"/>
              <a:buFont typeface="Open Sans Light"/>
              <a:buNone/>
              <a:defRPr/>
            </a:lvl8pPr>
            <a:lvl9pPr lvl="8" algn="l">
              <a:lnSpc>
                <a:spcPct val="100000"/>
              </a:lnSpc>
              <a:spcBef>
                <a:spcPts val="0"/>
              </a:spcBef>
              <a:spcAft>
                <a:spcPts val="0"/>
              </a:spcAft>
              <a:buClr>
                <a:schemeClr val="dk1"/>
              </a:buClr>
              <a:buSzPts val="1400"/>
              <a:buFont typeface="Open Sans Light"/>
              <a:buNone/>
              <a:defRPr/>
            </a:lvl9pPr>
          </a:lstStyle>
          <a:p>
            <a:endParaRPr/>
          </a:p>
        </p:txBody>
      </p:sp>
      <p:sp>
        <p:nvSpPr>
          <p:cNvPr id="29" name="Google Shape;29;p25"/>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B94"/>
              </a:buClr>
              <a:buSzPts val="1200"/>
              <a:buFont typeface="Open Sans Light"/>
              <a:buNone/>
              <a:defRPr sz="1200" b="0" i="0" u="none" strike="noStrike" cap="none">
                <a:solidFill>
                  <a:srgbClr val="888B94"/>
                </a:solidFill>
                <a:latin typeface="Open Sans Light"/>
                <a:ea typeface="Open Sans Light"/>
                <a:cs typeface="Open Sans Light"/>
                <a:sym typeface="Open Sans Light"/>
              </a:defRPr>
            </a:lvl1pPr>
            <a:lvl2pPr marL="0" marR="0" lvl="1" indent="0" algn="r">
              <a:lnSpc>
                <a:spcPct val="100000"/>
              </a:lnSpc>
              <a:spcBef>
                <a:spcPts val="0"/>
              </a:spcBef>
              <a:spcAft>
                <a:spcPts val="0"/>
              </a:spcAft>
              <a:buClr>
                <a:srgbClr val="888B94"/>
              </a:buClr>
              <a:buSzPts val="1200"/>
              <a:buFont typeface="Open Sans Light"/>
              <a:buNone/>
              <a:defRPr sz="1200" b="0" i="0" u="none" strike="noStrike" cap="none">
                <a:solidFill>
                  <a:srgbClr val="888B94"/>
                </a:solidFill>
                <a:latin typeface="Open Sans Light"/>
                <a:ea typeface="Open Sans Light"/>
                <a:cs typeface="Open Sans Light"/>
                <a:sym typeface="Open Sans Light"/>
              </a:defRPr>
            </a:lvl2pPr>
            <a:lvl3pPr marL="0" marR="0" lvl="2" indent="0" algn="r">
              <a:lnSpc>
                <a:spcPct val="100000"/>
              </a:lnSpc>
              <a:spcBef>
                <a:spcPts val="0"/>
              </a:spcBef>
              <a:spcAft>
                <a:spcPts val="0"/>
              </a:spcAft>
              <a:buClr>
                <a:srgbClr val="888B94"/>
              </a:buClr>
              <a:buSzPts val="1200"/>
              <a:buFont typeface="Open Sans Light"/>
              <a:buNone/>
              <a:defRPr sz="1200" b="0" i="0" u="none" strike="noStrike" cap="none">
                <a:solidFill>
                  <a:srgbClr val="888B94"/>
                </a:solidFill>
                <a:latin typeface="Open Sans Light"/>
                <a:ea typeface="Open Sans Light"/>
                <a:cs typeface="Open Sans Light"/>
                <a:sym typeface="Open Sans Light"/>
              </a:defRPr>
            </a:lvl3pPr>
            <a:lvl4pPr marL="0" marR="0" lvl="3" indent="0" algn="r">
              <a:lnSpc>
                <a:spcPct val="100000"/>
              </a:lnSpc>
              <a:spcBef>
                <a:spcPts val="0"/>
              </a:spcBef>
              <a:spcAft>
                <a:spcPts val="0"/>
              </a:spcAft>
              <a:buClr>
                <a:srgbClr val="888B94"/>
              </a:buClr>
              <a:buSzPts val="1200"/>
              <a:buFont typeface="Open Sans Light"/>
              <a:buNone/>
              <a:defRPr sz="1200" b="0" i="0" u="none" strike="noStrike" cap="none">
                <a:solidFill>
                  <a:srgbClr val="888B94"/>
                </a:solidFill>
                <a:latin typeface="Open Sans Light"/>
                <a:ea typeface="Open Sans Light"/>
                <a:cs typeface="Open Sans Light"/>
                <a:sym typeface="Open Sans Light"/>
              </a:defRPr>
            </a:lvl4pPr>
            <a:lvl5pPr marL="0" marR="0" lvl="4" indent="0" algn="r">
              <a:lnSpc>
                <a:spcPct val="100000"/>
              </a:lnSpc>
              <a:spcBef>
                <a:spcPts val="0"/>
              </a:spcBef>
              <a:spcAft>
                <a:spcPts val="0"/>
              </a:spcAft>
              <a:buClr>
                <a:srgbClr val="888B94"/>
              </a:buClr>
              <a:buSzPts val="1200"/>
              <a:buFont typeface="Open Sans Light"/>
              <a:buNone/>
              <a:defRPr sz="1200" b="0" i="0" u="none" strike="noStrike" cap="none">
                <a:solidFill>
                  <a:srgbClr val="888B94"/>
                </a:solidFill>
                <a:latin typeface="Open Sans Light"/>
                <a:ea typeface="Open Sans Light"/>
                <a:cs typeface="Open Sans Light"/>
                <a:sym typeface="Open Sans Light"/>
              </a:defRPr>
            </a:lvl5pPr>
            <a:lvl6pPr marL="0" marR="0" lvl="5" indent="0" algn="r">
              <a:lnSpc>
                <a:spcPct val="100000"/>
              </a:lnSpc>
              <a:spcBef>
                <a:spcPts val="0"/>
              </a:spcBef>
              <a:spcAft>
                <a:spcPts val="0"/>
              </a:spcAft>
              <a:buClr>
                <a:srgbClr val="888B94"/>
              </a:buClr>
              <a:buSzPts val="1200"/>
              <a:buFont typeface="Open Sans Light"/>
              <a:buNone/>
              <a:defRPr sz="1200" b="0" i="0" u="none" strike="noStrike" cap="none">
                <a:solidFill>
                  <a:srgbClr val="888B94"/>
                </a:solidFill>
                <a:latin typeface="Open Sans Light"/>
                <a:ea typeface="Open Sans Light"/>
                <a:cs typeface="Open Sans Light"/>
                <a:sym typeface="Open Sans Light"/>
              </a:defRPr>
            </a:lvl6pPr>
            <a:lvl7pPr marL="0" marR="0" lvl="6" indent="0" algn="r">
              <a:lnSpc>
                <a:spcPct val="100000"/>
              </a:lnSpc>
              <a:spcBef>
                <a:spcPts val="0"/>
              </a:spcBef>
              <a:spcAft>
                <a:spcPts val="0"/>
              </a:spcAft>
              <a:buClr>
                <a:srgbClr val="888B94"/>
              </a:buClr>
              <a:buSzPts val="1200"/>
              <a:buFont typeface="Open Sans Light"/>
              <a:buNone/>
              <a:defRPr sz="1200" b="0" i="0" u="none" strike="noStrike" cap="none">
                <a:solidFill>
                  <a:srgbClr val="888B94"/>
                </a:solidFill>
                <a:latin typeface="Open Sans Light"/>
                <a:ea typeface="Open Sans Light"/>
                <a:cs typeface="Open Sans Light"/>
                <a:sym typeface="Open Sans Light"/>
              </a:defRPr>
            </a:lvl7pPr>
            <a:lvl8pPr marL="0" marR="0" lvl="7" indent="0" algn="r">
              <a:lnSpc>
                <a:spcPct val="100000"/>
              </a:lnSpc>
              <a:spcBef>
                <a:spcPts val="0"/>
              </a:spcBef>
              <a:spcAft>
                <a:spcPts val="0"/>
              </a:spcAft>
              <a:buClr>
                <a:srgbClr val="888B94"/>
              </a:buClr>
              <a:buSzPts val="1200"/>
              <a:buFont typeface="Open Sans Light"/>
              <a:buNone/>
              <a:defRPr sz="1200" b="0" i="0" u="none" strike="noStrike" cap="none">
                <a:solidFill>
                  <a:srgbClr val="888B94"/>
                </a:solidFill>
                <a:latin typeface="Open Sans Light"/>
                <a:ea typeface="Open Sans Light"/>
                <a:cs typeface="Open Sans Light"/>
                <a:sym typeface="Open Sans Light"/>
              </a:defRPr>
            </a:lvl8pPr>
            <a:lvl9pPr marL="0" marR="0" lvl="8" indent="0" algn="r">
              <a:lnSpc>
                <a:spcPct val="100000"/>
              </a:lnSpc>
              <a:spcBef>
                <a:spcPts val="0"/>
              </a:spcBef>
              <a:spcAft>
                <a:spcPts val="0"/>
              </a:spcAft>
              <a:buClr>
                <a:srgbClr val="888B94"/>
              </a:buClr>
              <a:buSzPts val="1200"/>
              <a:buFont typeface="Open Sans Light"/>
              <a:buNone/>
              <a:defRPr sz="1200" b="0" i="0" u="none" strike="noStrike" cap="none">
                <a:solidFill>
                  <a:srgbClr val="888B94"/>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27986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Title only st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2736376" y="1264965"/>
            <a:ext cx="6823881" cy="1935435"/>
          </a:xfrm>
        </p:spPr>
        <p:txBody>
          <a:bodyPr/>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5368046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Title only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9/13/2024</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3302758" y="1135312"/>
            <a:ext cx="6679442" cy="1325563"/>
          </a:xfrm>
        </p:spPr>
        <p:txBody>
          <a:bodyPr/>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19636678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photo">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0"/>
            <a:ext cx="12188952" cy="5116945"/>
          </a:xfrm>
        </p:spPr>
        <p:txBody>
          <a:bodyPr anchor="ctr" anchorCtr="0">
            <a:noAutofit/>
          </a:bodyPr>
          <a:lstStyle>
            <a:lvl1pPr marL="0" indent="0" algn="ctr">
              <a:buNone/>
              <a:defRPr/>
            </a:lvl1pPr>
          </a:lstStyle>
          <a:p>
            <a:endParaRPr lang="en-US"/>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0" y="5218545"/>
            <a:ext cx="10420927" cy="1003851"/>
          </a:xfrm>
        </p:spPr>
        <p:txBody>
          <a:bodyPr anchor="t">
            <a:noAutofit/>
          </a:bodyPr>
          <a:lstStyle>
            <a:lvl1pPr>
              <a:defRPr sz="3200">
                <a:solidFill>
                  <a:schemeClr val="tx1"/>
                </a:solidFill>
              </a:defRPr>
            </a:lvl1pPr>
          </a:lstStyle>
          <a:p>
            <a:r>
              <a:rPr lang="en-US"/>
              <a:t>Click to edit Master title style</a:t>
            </a:r>
          </a:p>
        </p:txBody>
      </p:sp>
    </p:spTree>
    <p:extLst>
      <p:ext uri="{BB962C8B-B14F-4D97-AF65-F5344CB8AC3E}">
        <p14:creationId xmlns:p14="http://schemas.microsoft.com/office/powerpoint/2010/main" val="3074666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8" y="803563"/>
            <a:ext cx="9922164" cy="4932218"/>
          </a:xfrm>
        </p:spPr>
        <p:txBody>
          <a:bodyPr anchor="ctr" anchorCtr="0"/>
          <a:lstStyle>
            <a:lvl1pPr marL="0" indent="0" algn="ctr">
              <a:buNone/>
              <a:defRPr>
                <a:noFill/>
              </a:defRPr>
            </a:lvl1pPr>
          </a:lstStyle>
          <a:p>
            <a:endParaRPr lang="en-US"/>
          </a:p>
        </p:txBody>
      </p:sp>
    </p:spTree>
    <p:extLst>
      <p:ext uri="{BB962C8B-B14F-4D97-AF65-F5344CB8AC3E}">
        <p14:creationId xmlns:p14="http://schemas.microsoft.com/office/powerpoint/2010/main" val="16454655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2 consultant informa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hasCustomPrompt="1"/>
          </p:nvPr>
        </p:nvSpPr>
        <p:spPr>
          <a:xfrm>
            <a:off x="1244888" y="3168073"/>
            <a:ext cx="3200400" cy="2354046"/>
          </a:xfrm>
        </p:spPr>
        <p:txBody>
          <a:bodyPr anchor="t" anchorCtr="0">
            <a:noAutofit/>
          </a:bodyPr>
          <a:lstStyle>
            <a:lvl1pPr marL="0" indent="0">
              <a:lnSpc>
                <a:spcPct val="100000"/>
              </a:lnSpc>
              <a:spcBef>
                <a:spcPts val="0"/>
              </a:spcBef>
              <a:spcAft>
                <a:spcPts val="0"/>
              </a:spcAft>
              <a:buNone/>
              <a:defRPr sz="2000" b="0"/>
            </a:lvl1pPr>
            <a:lvl2pPr marL="457200" indent="0">
              <a:lnSpc>
                <a:spcPct val="100000"/>
              </a:lnSpc>
              <a:spcBef>
                <a:spcPts val="0"/>
              </a:spcBef>
              <a:spcAft>
                <a:spcPts val="0"/>
              </a:spcAft>
              <a:buNone/>
              <a:defRPr sz="2000"/>
            </a:lvl2pPr>
            <a:lvl3pPr marL="914400" indent="0">
              <a:buNone/>
              <a:defRPr/>
            </a:lvl3pPr>
            <a:lvl4pPr marL="1371600" indent="0">
              <a:buNone/>
              <a:defRPr/>
            </a:lvl4pPr>
            <a:lvl5pPr marL="1828800" indent="0">
              <a:buNone/>
              <a:defRPr/>
            </a:lvl5pPr>
          </a:lstStyle>
          <a:p>
            <a:pPr lvl="0"/>
            <a:r>
              <a:rPr lang="en-US"/>
              <a:t>Edit Master text styles</a:t>
            </a:r>
          </a:p>
          <a:p>
            <a:pPr lvl="0"/>
            <a:endParaRPr lang="en-US"/>
          </a:p>
          <a:p>
            <a:pPr lvl="1"/>
            <a:endParaRPr lang="en-US"/>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hasCustomPrompt="1"/>
          </p:nvPr>
        </p:nvSpPr>
        <p:spPr>
          <a:xfrm>
            <a:off x="8080745" y="3168073"/>
            <a:ext cx="3200400" cy="2354046"/>
          </a:xfrm>
        </p:spPr>
        <p:txBody>
          <a:bodyPr anchor="t" anchorCtr="0">
            <a:noAutofit/>
          </a:bodyPr>
          <a:lstStyle>
            <a:lvl1pPr marL="0" indent="0">
              <a:lnSpc>
                <a:spcPct val="100000"/>
              </a:lnSpc>
              <a:spcBef>
                <a:spcPts val="0"/>
              </a:spcBef>
              <a:spcAft>
                <a:spcPts val="0"/>
              </a:spcAft>
              <a:buNone/>
              <a:defRPr sz="2000" b="0"/>
            </a:lvl1pPr>
            <a:lvl2pPr marL="457200" indent="0">
              <a:lnSpc>
                <a:spcPct val="100000"/>
              </a:lnSpc>
              <a:spcBef>
                <a:spcPts val="0"/>
              </a:spcBef>
              <a:spcAft>
                <a:spcPts val="0"/>
              </a:spcAft>
              <a:buNone/>
              <a:defRPr sz="2000"/>
            </a:lvl2pPr>
            <a:lvl3pPr marL="914400" indent="0">
              <a:buNone/>
              <a:defRPr/>
            </a:lvl3pPr>
            <a:lvl4pPr marL="1371600" indent="0">
              <a:buNone/>
              <a:defRPr/>
            </a:lvl4pPr>
            <a:lvl5pPr marL="1828800" indent="0">
              <a:buNone/>
              <a:defRPr/>
            </a:lvl5pPr>
          </a:lstStyle>
          <a:p>
            <a:pPr lvl="0"/>
            <a:r>
              <a:rPr lang="en-US"/>
              <a:t>Edit Master text styles</a:t>
            </a:r>
          </a:p>
          <a:p>
            <a:pPr lvl="0"/>
            <a:endParaRPr lang="en-US"/>
          </a:p>
          <a:p>
            <a:pPr lvl="1"/>
            <a:endParaRPr lang="en-US"/>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89" y="5661891"/>
            <a:ext cx="9686349" cy="507831"/>
          </a:xfrm>
          <a:prstGeom prst="rect">
            <a:avLst/>
          </a:prstGeom>
          <a:noFill/>
        </p:spPr>
        <p:txBody>
          <a:bodyPr wrap="square" rtlCol="0">
            <a:spAutoFit/>
          </a:bodyPr>
          <a:lstStyle/>
          <a:p>
            <a:r>
              <a:rPr lang="en-US" sz="900"/>
              <a:t>The Kansas State Department of Education does not discriminate on the basis of race, color, religion,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
        <p:nvSpPr>
          <p:cNvPr id="2" name="Content Placeholder 8">
            <a:extLst>
              <a:ext uri="{FF2B5EF4-FFF2-40B4-BE49-F238E27FC236}">
                <a16:creationId xmlns:a16="http://schemas.microsoft.com/office/drawing/2014/main" id="{C1A133C0-E8AC-A0AA-E2F2-07BB2F88A24E}"/>
              </a:ext>
            </a:extLst>
          </p:cNvPr>
          <p:cNvSpPr>
            <a:spLocks noGrp="1"/>
          </p:cNvSpPr>
          <p:nvPr>
            <p:ph sz="quarter" idx="15" hasCustomPrompt="1"/>
          </p:nvPr>
        </p:nvSpPr>
        <p:spPr>
          <a:xfrm>
            <a:off x="4662816" y="3168073"/>
            <a:ext cx="3200400" cy="2354046"/>
          </a:xfrm>
        </p:spPr>
        <p:txBody>
          <a:bodyPr anchor="t" anchorCtr="0">
            <a:noAutofit/>
          </a:bodyPr>
          <a:lstStyle>
            <a:lvl1pPr marL="0" indent="0">
              <a:lnSpc>
                <a:spcPct val="100000"/>
              </a:lnSpc>
              <a:spcBef>
                <a:spcPts val="0"/>
              </a:spcBef>
              <a:spcAft>
                <a:spcPts val="0"/>
              </a:spcAft>
              <a:buNone/>
              <a:defRPr sz="2000" b="0"/>
            </a:lvl1pPr>
            <a:lvl2pPr marL="457200" indent="0">
              <a:lnSpc>
                <a:spcPct val="100000"/>
              </a:lnSpc>
              <a:spcBef>
                <a:spcPts val="0"/>
              </a:spcBef>
              <a:spcAft>
                <a:spcPts val="0"/>
              </a:spcAft>
              <a:buNone/>
              <a:defRPr sz="2000"/>
            </a:lvl2pPr>
            <a:lvl3pPr marL="914400" indent="0">
              <a:buNone/>
              <a:defRPr/>
            </a:lvl3pPr>
            <a:lvl4pPr marL="1371600" indent="0">
              <a:buNone/>
              <a:defRPr/>
            </a:lvl4pPr>
            <a:lvl5pPr marL="1828800" indent="0">
              <a:buNone/>
              <a:defRPr/>
            </a:lvl5pPr>
          </a:lstStyle>
          <a:p>
            <a:pPr lvl="0"/>
            <a:r>
              <a:rPr lang="en-US"/>
              <a:t>Edit Master text styles</a:t>
            </a:r>
          </a:p>
          <a:p>
            <a:pPr lvl="0"/>
            <a:endParaRPr lang="en-US"/>
          </a:p>
          <a:p>
            <a:pPr lvl="1"/>
            <a:endParaRPr lang="en-US"/>
          </a:p>
        </p:txBody>
      </p:sp>
      <p:sp>
        <p:nvSpPr>
          <p:cNvPr id="3" name="Title 2">
            <a:extLst>
              <a:ext uri="{FF2B5EF4-FFF2-40B4-BE49-F238E27FC236}">
                <a16:creationId xmlns:a16="http://schemas.microsoft.com/office/drawing/2014/main" id="{43513837-48C4-8D07-B3D4-3514292DF1A2}"/>
              </a:ext>
            </a:extLst>
          </p:cNvPr>
          <p:cNvSpPr>
            <a:spLocks noGrp="1"/>
          </p:cNvSpPr>
          <p:nvPr>
            <p:ph type="title" hasCustomPrompt="1"/>
          </p:nvPr>
        </p:nvSpPr>
        <p:spPr>
          <a:xfrm>
            <a:off x="782373" y="-1375182"/>
            <a:ext cx="10515600" cy="1325563"/>
          </a:xfrm>
        </p:spPr>
        <p:txBody>
          <a:bodyPr/>
          <a:lstStyle>
            <a:lvl1pPr>
              <a:defRPr/>
            </a:lvl1pPr>
          </a:lstStyle>
          <a:p>
            <a:r>
              <a:rPr lang="en-US"/>
              <a:t>For more information, contact:</a:t>
            </a:r>
          </a:p>
        </p:txBody>
      </p:sp>
    </p:spTree>
    <p:extLst>
      <p:ext uri="{BB962C8B-B14F-4D97-AF65-F5344CB8AC3E}">
        <p14:creationId xmlns:p14="http://schemas.microsoft.com/office/powerpoint/2010/main" val="31798740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3_Timeline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739F7D1-31ED-4588-7F6B-7214367FBA9F}"/>
              </a:ext>
            </a:extLst>
          </p:cNvPr>
          <p:cNvSpPr>
            <a:spLocks noGrp="1"/>
          </p:cNvSpPr>
          <p:nvPr>
            <p:ph type="title" hasCustomPrompt="1"/>
          </p:nvPr>
        </p:nvSpPr>
        <p:spPr>
          <a:xfrm>
            <a:off x="618744" y="439960"/>
            <a:ext cx="9064752" cy="684402"/>
          </a:xfrm>
          <a:noFill/>
        </p:spPr>
        <p:txBody>
          <a:bodyPr lIns="0" tIns="0" rIns="0" bIns="0" anchor="t" anchorCtr="0">
            <a:noAutofit/>
          </a:bodyPr>
          <a:lstStyle>
            <a:lvl1pPr>
              <a:defRPr sz="4800">
                <a:solidFill>
                  <a:schemeClr val="tx1"/>
                </a:solidFill>
                <a:latin typeface="+mj-lt"/>
              </a:defRPr>
            </a:lvl1pPr>
          </a:lstStyle>
          <a:p>
            <a:r>
              <a:rPr lang="en-US"/>
              <a:t>Click to add title</a:t>
            </a:r>
          </a:p>
        </p:txBody>
      </p:sp>
      <p:sp>
        <p:nvSpPr>
          <p:cNvPr id="12" name="Text Placeholder 11">
            <a:extLst>
              <a:ext uri="{FF2B5EF4-FFF2-40B4-BE49-F238E27FC236}">
                <a16:creationId xmlns:a16="http://schemas.microsoft.com/office/drawing/2014/main" id="{413A1C6A-339B-343A-B0AD-F761FE910519}"/>
              </a:ext>
            </a:extLst>
          </p:cNvPr>
          <p:cNvSpPr>
            <a:spLocks noGrp="1"/>
          </p:cNvSpPr>
          <p:nvPr>
            <p:ph type="body" sz="quarter" idx="13" hasCustomPrompt="1"/>
          </p:nvPr>
        </p:nvSpPr>
        <p:spPr>
          <a:xfrm>
            <a:off x="618745" y="1161788"/>
            <a:ext cx="9064752" cy="511175"/>
          </a:xfrm>
        </p:spPr>
        <p:txBody>
          <a:bodyPr lIns="0" tIns="0" rIns="0" bIns="0" anchor="t" anchorCtr="0">
            <a:noAutofit/>
          </a:bodyPr>
          <a:lstStyle>
            <a:lvl1pPr marL="0" indent="0">
              <a:buNone/>
              <a:defRPr sz="28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Click to add text</a:t>
            </a:r>
          </a:p>
        </p:txBody>
      </p:sp>
      <p:sp>
        <p:nvSpPr>
          <p:cNvPr id="15" name="Text Placeholder 11">
            <a:extLst>
              <a:ext uri="{FF2B5EF4-FFF2-40B4-BE49-F238E27FC236}">
                <a16:creationId xmlns:a16="http://schemas.microsoft.com/office/drawing/2014/main" id="{3465C986-E3D2-97E7-9111-0299F9C3B1D2}"/>
              </a:ext>
            </a:extLst>
          </p:cNvPr>
          <p:cNvSpPr>
            <a:spLocks noGrp="1"/>
          </p:cNvSpPr>
          <p:nvPr>
            <p:ph type="body" sz="quarter" idx="15" hasCustomPrompt="1"/>
          </p:nvPr>
        </p:nvSpPr>
        <p:spPr>
          <a:xfrm>
            <a:off x="514838" y="2184935"/>
            <a:ext cx="1828800" cy="684402"/>
          </a:xfrm>
          <a:solidFill>
            <a:srgbClr val="FFBA3F"/>
          </a:solidFill>
        </p:spPr>
        <p:txBody>
          <a:bodyPr lIns="91440" tIns="0" rIns="91440" bIns="91440" anchor="b" anchorCtr="0">
            <a:noAutofit/>
          </a:bodyPr>
          <a:lstStyle>
            <a:lvl1pPr marL="0" indent="0">
              <a:buNone/>
              <a:defRPr sz="3200" b="0" cap="none" spc="0" baseline="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Subtitle</a:t>
            </a:r>
          </a:p>
        </p:txBody>
      </p:sp>
      <p:sp>
        <p:nvSpPr>
          <p:cNvPr id="20" name="Text Placeholder 11">
            <a:extLst>
              <a:ext uri="{FF2B5EF4-FFF2-40B4-BE49-F238E27FC236}">
                <a16:creationId xmlns:a16="http://schemas.microsoft.com/office/drawing/2014/main" id="{6C169315-0602-4C85-86EE-5C3554AAA92A}"/>
              </a:ext>
            </a:extLst>
          </p:cNvPr>
          <p:cNvSpPr>
            <a:spLocks noGrp="1"/>
          </p:cNvSpPr>
          <p:nvPr>
            <p:ph type="body" sz="quarter" idx="20" hasCustomPrompt="1"/>
          </p:nvPr>
        </p:nvSpPr>
        <p:spPr>
          <a:xfrm>
            <a:off x="514838" y="2967957"/>
            <a:ext cx="1828800" cy="2712406"/>
          </a:xfrm>
          <a:solidFill>
            <a:schemeClr val="accent3">
              <a:lumMod val="40000"/>
              <a:lumOff val="60000"/>
              <a:alpha val="15000"/>
            </a:schemeClr>
          </a:solidFill>
        </p:spPr>
        <p:txBody>
          <a:bodyPr lIns="91440" tIns="91440" rIns="91440" bIns="91440">
            <a:noAutofit/>
          </a:bodyPr>
          <a:lstStyle>
            <a:lvl1pPr marL="0" indent="0">
              <a:buNone/>
              <a:defRPr sz="1600" cap="none" baseline="0">
                <a:solidFill>
                  <a:schemeClr val="tx1"/>
                </a:solidFill>
                <a:latin typeface="+mn-lt"/>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Click to add text</a:t>
            </a:r>
          </a:p>
        </p:txBody>
      </p:sp>
      <p:sp>
        <p:nvSpPr>
          <p:cNvPr id="16" name="Text Placeholder 11">
            <a:extLst>
              <a:ext uri="{FF2B5EF4-FFF2-40B4-BE49-F238E27FC236}">
                <a16:creationId xmlns:a16="http://schemas.microsoft.com/office/drawing/2014/main" id="{3D56C31D-5FDB-2235-FFF8-2AB6E04C9B1C}"/>
              </a:ext>
            </a:extLst>
          </p:cNvPr>
          <p:cNvSpPr>
            <a:spLocks noGrp="1"/>
          </p:cNvSpPr>
          <p:nvPr>
            <p:ph type="body" sz="quarter" idx="16" hasCustomPrompt="1"/>
          </p:nvPr>
        </p:nvSpPr>
        <p:spPr>
          <a:xfrm>
            <a:off x="2380536" y="2184935"/>
            <a:ext cx="1832764" cy="684402"/>
          </a:xfrm>
          <a:solidFill>
            <a:srgbClr val="F5B88B"/>
          </a:solidFill>
        </p:spPr>
        <p:txBody>
          <a:bodyPr lIns="91440" tIns="0" rIns="91440" bIns="91440" anchor="b" anchorCtr="0">
            <a:noAutofit/>
          </a:bodyPr>
          <a:lstStyle>
            <a:lvl1pPr marL="0" indent="0">
              <a:buNone/>
              <a:defRPr sz="3200" b="0" cap="none" spc="0" baseline="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Subtitle</a:t>
            </a:r>
          </a:p>
        </p:txBody>
      </p:sp>
      <p:sp>
        <p:nvSpPr>
          <p:cNvPr id="21" name="Text Placeholder 11">
            <a:extLst>
              <a:ext uri="{FF2B5EF4-FFF2-40B4-BE49-F238E27FC236}">
                <a16:creationId xmlns:a16="http://schemas.microsoft.com/office/drawing/2014/main" id="{B16A2860-4464-B092-801E-255A6B7DF3E4}"/>
              </a:ext>
            </a:extLst>
          </p:cNvPr>
          <p:cNvSpPr>
            <a:spLocks noGrp="1"/>
          </p:cNvSpPr>
          <p:nvPr>
            <p:ph type="body" sz="quarter" idx="21" hasCustomPrompt="1"/>
          </p:nvPr>
        </p:nvSpPr>
        <p:spPr>
          <a:xfrm>
            <a:off x="2380536" y="2967957"/>
            <a:ext cx="1832764" cy="2712404"/>
          </a:xfrm>
          <a:solidFill>
            <a:srgbClr val="F6C098">
              <a:alpha val="15000"/>
            </a:srgbClr>
          </a:solidFill>
        </p:spPr>
        <p:txBody>
          <a:bodyPr lIns="91440" tIns="91440" rIns="91440" bIns="91440">
            <a:noAutofit/>
          </a:bodyPr>
          <a:lstStyle>
            <a:lvl1pPr marL="0" indent="0">
              <a:buNone/>
              <a:defRPr sz="1600" cap="none" baseline="0">
                <a:solidFill>
                  <a:schemeClr val="tx1"/>
                </a:solidFill>
                <a:latin typeface="+mn-lt"/>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Click to add text</a:t>
            </a:r>
          </a:p>
        </p:txBody>
      </p:sp>
      <p:sp>
        <p:nvSpPr>
          <p:cNvPr id="17" name="Text Placeholder 11">
            <a:extLst>
              <a:ext uri="{FF2B5EF4-FFF2-40B4-BE49-F238E27FC236}">
                <a16:creationId xmlns:a16="http://schemas.microsoft.com/office/drawing/2014/main" id="{A540E06E-3F2B-A3DC-320A-8C968AC4350E}"/>
              </a:ext>
            </a:extLst>
          </p:cNvPr>
          <p:cNvSpPr>
            <a:spLocks noGrp="1"/>
          </p:cNvSpPr>
          <p:nvPr>
            <p:ph type="body" sz="quarter" idx="17" hasCustomPrompt="1"/>
          </p:nvPr>
        </p:nvSpPr>
        <p:spPr>
          <a:xfrm>
            <a:off x="6119860" y="2184935"/>
            <a:ext cx="1828800" cy="684402"/>
          </a:xfrm>
          <a:solidFill>
            <a:srgbClr val="3E5475"/>
          </a:solidFill>
        </p:spPr>
        <p:txBody>
          <a:bodyPr lIns="91440" tIns="0" rIns="91440" bIns="91440" anchor="b" anchorCtr="0">
            <a:noAutofit/>
          </a:bodyPr>
          <a:lstStyle>
            <a:lvl1pPr marL="0" indent="0">
              <a:buNone/>
              <a:defRPr sz="3200" b="0" cap="none" spc="0" baseline="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Subtitle</a:t>
            </a:r>
          </a:p>
        </p:txBody>
      </p:sp>
      <p:sp>
        <p:nvSpPr>
          <p:cNvPr id="22" name="Text Placeholder 11">
            <a:extLst>
              <a:ext uri="{FF2B5EF4-FFF2-40B4-BE49-F238E27FC236}">
                <a16:creationId xmlns:a16="http://schemas.microsoft.com/office/drawing/2014/main" id="{51307C43-6072-93E9-BF1D-64D42AE2A524}"/>
              </a:ext>
            </a:extLst>
          </p:cNvPr>
          <p:cNvSpPr>
            <a:spLocks noGrp="1"/>
          </p:cNvSpPr>
          <p:nvPr>
            <p:ph type="body" sz="quarter" idx="22" hasCustomPrompt="1"/>
          </p:nvPr>
        </p:nvSpPr>
        <p:spPr>
          <a:xfrm>
            <a:off x="6119860" y="2967957"/>
            <a:ext cx="1828800" cy="2712404"/>
          </a:xfrm>
          <a:solidFill>
            <a:srgbClr val="8AA5C2">
              <a:alpha val="15000"/>
            </a:srgbClr>
          </a:solidFill>
        </p:spPr>
        <p:txBody>
          <a:bodyPr lIns="91440" tIns="91440" rIns="91440" bIns="91440">
            <a:noAutofit/>
          </a:bodyPr>
          <a:lstStyle>
            <a:lvl1pPr marL="0" indent="0">
              <a:buNone/>
              <a:defRPr sz="1600" cap="none" baseline="0">
                <a:solidFill>
                  <a:schemeClr val="tx1"/>
                </a:solidFill>
                <a:latin typeface="+mn-lt"/>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Click to add text</a:t>
            </a:r>
          </a:p>
        </p:txBody>
      </p:sp>
      <p:sp>
        <p:nvSpPr>
          <p:cNvPr id="18" name="Text Placeholder 11">
            <a:extLst>
              <a:ext uri="{FF2B5EF4-FFF2-40B4-BE49-F238E27FC236}">
                <a16:creationId xmlns:a16="http://schemas.microsoft.com/office/drawing/2014/main" id="{716EA8F4-B9C4-991F-0EBC-D79877AD4680}"/>
              </a:ext>
            </a:extLst>
          </p:cNvPr>
          <p:cNvSpPr>
            <a:spLocks noGrp="1"/>
          </p:cNvSpPr>
          <p:nvPr>
            <p:ph type="body" sz="quarter" idx="18" hasCustomPrompt="1"/>
          </p:nvPr>
        </p:nvSpPr>
        <p:spPr>
          <a:xfrm>
            <a:off x="9855220" y="2184935"/>
            <a:ext cx="1832764" cy="684402"/>
          </a:xfrm>
          <a:solidFill>
            <a:srgbClr val="BAE18F"/>
          </a:solidFill>
        </p:spPr>
        <p:txBody>
          <a:bodyPr lIns="91440" tIns="0" rIns="91440" bIns="91440" anchor="b" anchorCtr="0">
            <a:noAutofit/>
          </a:bodyPr>
          <a:lstStyle>
            <a:lvl1pPr marL="0" indent="0">
              <a:buNone/>
              <a:defRPr sz="3200" b="0" cap="none" spc="0" baseline="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Subtitle</a:t>
            </a:r>
          </a:p>
        </p:txBody>
      </p:sp>
      <p:sp>
        <p:nvSpPr>
          <p:cNvPr id="23" name="Text Placeholder 11">
            <a:extLst>
              <a:ext uri="{FF2B5EF4-FFF2-40B4-BE49-F238E27FC236}">
                <a16:creationId xmlns:a16="http://schemas.microsoft.com/office/drawing/2014/main" id="{5A57C80F-4C30-26E1-B38B-3D7238EC9A49}"/>
              </a:ext>
            </a:extLst>
          </p:cNvPr>
          <p:cNvSpPr>
            <a:spLocks noGrp="1"/>
          </p:cNvSpPr>
          <p:nvPr>
            <p:ph type="body" sz="quarter" idx="23" hasCustomPrompt="1"/>
          </p:nvPr>
        </p:nvSpPr>
        <p:spPr>
          <a:xfrm>
            <a:off x="9855220" y="2967957"/>
            <a:ext cx="1832764" cy="2712404"/>
          </a:xfrm>
          <a:solidFill>
            <a:srgbClr val="BAE18F">
              <a:alpha val="15000"/>
            </a:srgbClr>
          </a:solidFill>
        </p:spPr>
        <p:txBody>
          <a:bodyPr lIns="91440" tIns="91440" rIns="91440" bIns="91440">
            <a:noAutofit/>
          </a:bodyPr>
          <a:lstStyle>
            <a:lvl1pPr marL="0" indent="0">
              <a:buNone/>
              <a:defRPr sz="1600" cap="none" baseline="0">
                <a:solidFill>
                  <a:schemeClr val="tx1"/>
                </a:solidFill>
                <a:latin typeface="+mn-lt"/>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Click to add text</a:t>
            </a:r>
          </a:p>
        </p:txBody>
      </p:sp>
      <p:sp>
        <p:nvSpPr>
          <p:cNvPr id="2" name="Text Placeholder 11">
            <a:extLst>
              <a:ext uri="{FF2B5EF4-FFF2-40B4-BE49-F238E27FC236}">
                <a16:creationId xmlns:a16="http://schemas.microsoft.com/office/drawing/2014/main" id="{E247E5BA-F189-4746-2463-10F23BA58505}"/>
              </a:ext>
            </a:extLst>
          </p:cNvPr>
          <p:cNvSpPr>
            <a:spLocks noGrp="1"/>
          </p:cNvSpPr>
          <p:nvPr>
            <p:ph type="body" sz="quarter" idx="24" hasCustomPrompt="1"/>
          </p:nvPr>
        </p:nvSpPr>
        <p:spPr>
          <a:xfrm>
            <a:off x="4250198" y="2184935"/>
            <a:ext cx="1832764" cy="684402"/>
          </a:xfrm>
          <a:solidFill>
            <a:srgbClr val="C00000"/>
          </a:solidFill>
        </p:spPr>
        <p:txBody>
          <a:bodyPr lIns="91440" tIns="0" rIns="91440" bIns="91440" anchor="b" anchorCtr="0">
            <a:noAutofit/>
          </a:bodyPr>
          <a:lstStyle>
            <a:lvl1pPr marL="0" indent="0">
              <a:buNone/>
              <a:defRPr sz="3200" b="0" cap="none" spc="0" baseline="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Subtitle</a:t>
            </a:r>
          </a:p>
        </p:txBody>
      </p:sp>
      <p:sp>
        <p:nvSpPr>
          <p:cNvPr id="3" name="Text Placeholder 11">
            <a:extLst>
              <a:ext uri="{FF2B5EF4-FFF2-40B4-BE49-F238E27FC236}">
                <a16:creationId xmlns:a16="http://schemas.microsoft.com/office/drawing/2014/main" id="{DDB84A3A-D7EF-93DF-5D74-B472D9D8C20C}"/>
              </a:ext>
            </a:extLst>
          </p:cNvPr>
          <p:cNvSpPr>
            <a:spLocks noGrp="1"/>
          </p:cNvSpPr>
          <p:nvPr>
            <p:ph type="body" sz="quarter" idx="25" hasCustomPrompt="1"/>
          </p:nvPr>
        </p:nvSpPr>
        <p:spPr>
          <a:xfrm>
            <a:off x="4250198" y="2967957"/>
            <a:ext cx="1832764" cy="2712404"/>
          </a:xfrm>
          <a:solidFill>
            <a:srgbClr val="E9A19F">
              <a:alpha val="15000"/>
            </a:srgbClr>
          </a:solidFill>
        </p:spPr>
        <p:txBody>
          <a:bodyPr lIns="91440" tIns="91440" rIns="91440" bIns="91440">
            <a:noAutofit/>
          </a:bodyPr>
          <a:lstStyle>
            <a:lvl1pPr marL="0" indent="0">
              <a:buNone/>
              <a:defRPr sz="1600" cap="none" baseline="0">
                <a:solidFill>
                  <a:schemeClr val="tx1"/>
                </a:solidFill>
                <a:latin typeface="+mn-lt"/>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Click to add text</a:t>
            </a:r>
          </a:p>
        </p:txBody>
      </p:sp>
      <p:sp>
        <p:nvSpPr>
          <p:cNvPr id="4" name="Text Placeholder 11">
            <a:extLst>
              <a:ext uri="{FF2B5EF4-FFF2-40B4-BE49-F238E27FC236}">
                <a16:creationId xmlns:a16="http://schemas.microsoft.com/office/drawing/2014/main" id="{2A49A017-5CEE-34DC-EEAF-8354F7709600}"/>
              </a:ext>
            </a:extLst>
          </p:cNvPr>
          <p:cNvSpPr>
            <a:spLocks noGrp="1"/>
          </p:cNvSpPr>
          <p:nvPr>
            <p:ph type="body" sz="quarter" idx="26" hasCustomPrompt="1"/>
          </p:nvPr>
        </p:nvSpPr>
        <p:spPr>
          <a:xfrm>
            <a:off x="7985558" y="2184935"/>
            <a:ext cx="1832764" cy="684402"/>
          </a:xfrm>
          <a:solidFill>
            <a:srgbClr val="9FDFFF"/>
          </a:solidFill>
        </p:spPr>
        <p:txBody>
          <a:bodyPr lIns="91440" tIns="0" rIns="91440" bIns="91440" anchor="b" anchorCtr="0">
            <a:noAutofit/>
          </a:bodyPr>
          <a:lstStyle>
            <a:lvl1pPr marL="0" indent="0">
              <a:buNone/>
              <a:defRPr sz="3200" b="0" cap="none" spc="0" baseline="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Subtitle</a:t>
            </a:r>
          </a:p>
        </p:txBody>
      </p:sp>
      <p:sp>
        <p:nvSpPr>
          <p:cNvPr id="6" name="Text Placeholder 11">
            <a:extLst>
              <a:ext uri="{FF2B5EF4-FFF2-40B4-BE49-F238E27FC236}">
                <a16:creationId xmlns:a16="http://schemas.microsoft.com/office/drawing/2014/main" id="{1FF83E2B-58D7-CA03-1ED6-72C1385EB774}"/>
              </a:ext>
            </a:extLst>
          </p:cNvPr>
          <p:cNvSpPr>
            <a:spLocks noGrp="1"/>
          </p:cNvSpPr>
          <p:nvPr>
            <p:ph type="body" sz="quarter" idx="27" hasCustomPrompt="1"/>
          </p:nvPr>
        </p:nvSpPr>
        <p:spPr>
          <a:xfrm>
            <a:off x="7985558" y="2967957"/>
            <a:ext cx="1832764" cy="2712404"/>
          </a:xfrm>
          <a:solidFill>
            <a:srgbClr val="E9F6FC"/>
          </a:solidFill>
        </p:spPr>
        <p:txBody>
          <a:bodyPr lIns="91440" tIns="91440" rIns="91440" bIns="91440">
            <a:noAutofit/>
          </a:bodyPr>
          <a:lstStyle>
            <a:lvl1pPr marL="0" indent="0">
              <a:buNone/>
              <a:defRPr sz="1600" cap="none" baseline="0">
                <a:solidFill>
                  <a:schemeClr val="tx1"/>
                </a:solidFill>
                <a:latin typeface="+mn-lt"/>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Click to add text</a:t>
            </a:r>
          </a:p>
        </p:txBody>
      </p:sp>
    </p:spTree>
    <p:extLst>
      <p:ext uri="{BB962C8B-B14F-4D97-AF65-F5344CB8AC3E}">
        <p14:creationId xmlns:p14="http://schemas.microsoft.com/office/powerpoint/2010/main" val="19469461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mart Art with extra sub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739F7D1-31ED-4588-7F6B-7214367FBA9F}"/>
              </a:ext>
            </a:extLst>
          </p:cNvPr>
          <p:cNvSpPr>
            <a:spLocks noGrp="1"/>
          </p:cNvSpPr>
          <p:nvPr>
            <p:ph type="title" hasCustomPrompt="1"/>
          </p:nvPr>
        </p:nvSpPr>
        <p:spPr>
          <a:xfrm>
            <a:off x="618743" y="439960"/>
            <a:ext cx="10520311" cy="684402"/>
          </a:xfrm>
          <a:noFill/>
        </p:spPr>
        <p:txBody>
          <a:bodyPr lIns="0" tIns="0" rIns="0" bIns="0" anchor="t" anchorCtr="0">
            <a:noAutofit/>
          </a:bodyPr>
          <a:lstStyle>
            <a:lvl1pPr>
              <a:defRPr sz="4400">
                <a:solidFill>
                  <a:schemeClr val="tx1"/>
                </a:solidFill>
                <a:latin typeface="+mj-lt"/>
              </a:defRPr>
            </a:lvl1pPr>
          </a:lstStyle>
          <a:p>
            <a:r>
              <a:rPr lang="en-US"/>
              <a:t>Click to add title</a:t>
            </a:r>
          </a:p>
        </p:txBody>
      </p:sp>
      <p:sp>
        <p:nvSpPr>
          <p:cNvPr id="12" name="Text Placeholder 11">
            <a:extLst>
              <a:ext uri="{FF2B5EF4-FFF2-40B4-BE49-F238E27FC236}">
                <a16:creationId xmlns:a16="http://schemas.microsoft.com/office/drawing/2014/main" id="{413A1C6A-339B-343A-B0AD-F761FE910519}"/>
              </a:ext>
            </a:extLst>
          </p:cNvPr>
          <p:cNvSpPr>
            <a:spLocks noGrp="1"/>
          </p:cNvSpPr>
          <p:nvPr>
            <p:ph type="body" sz="quarter" idx="13" hasCustomPrompt="1"/>
          </p:nvPr>
        </p:nvSpPr>
        <p:spPr>
          <a:xfrm>
            <a:off x="618744" y="1161788"/>
            <a:ext cx="10520311" cy="511175"/>
          </a:xfrm>
        </p:spPr>
        <p:txBody>
          <a:bodyPr lIns="0" tIns="0" rIns="0" bIns="0" anchor="ctr" anchorCtr="0">
            <a:noAutofit/>
          </a:bodyPr>
          <a:lstStyle>
            <a:lvl1pPr marL="0" indent="0">
              <a:buNone/>
              <a:defRPr sz="28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Click to add text</a:t>
            </a:r>
          </a:p>
        </p:txBody>
      </p:sp>
      <p:sp>
        <p:nvSpPr>
          <p:cNvPr id="8" name="SmartArt Placeholder 7">
            <a:extLst>
              <a:ext uri="{FF2B5EF4-FFF2-40B4-BE49-F238E27FC236}">
                <a16:creationId xmlns:a16="http://schemas.microsoft.com/office/drawing/2014/main" id="{6A0A41BA-EEAC-8FE2-DE6B-A40156C0087F}"/>
              </a:ext>
            </a:extLst>
          </p:cNvPr>
          <p:cNvSpPr>
            <a:spLocks noGrp="1"/>
          </p:cNvSpPr>
          <p:nvPr>
            <p:ph type="dgm" sz="quarter" idx="14"/>
          </p:nvPr>
        </p:nvSpPr>
        <p:spPr>
          <a:xfrm>
            <a:off x="619125" y="1731963"/>
            <a:ext cx="10520363" cy="4419600"/>
          </a:xfrm>
        </p:spPr>
        <p:txBody>
          <a:bodyPr/>
          <a:lstStyle/>
          <a:p>
            <a:endParaRPr lang="en-US"/>
          </a:p>
        </p:txBody>
      </p:sp>
    </p:spTree>
    <p:extLst>
      <p:ext uri="{BB962C8B-B14F-4D97-AF65-F5344CB8AC3E}">
        <p14:creationId xmlns:p14="http://schemas.microsoft.com/office/powerpoint/2010/main" val="23951315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Roles and Responsibiliti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739F7D1-31ED-4588-7F6B-7214367FBA9F}"/>
              </a:ext>
            </a:extLst>
          </p:cNvPr>
          <p:cNvSpPr>
            <a:spLocks noGrp="1"/>
          </p:cNvSpPr>
          <p:nvPr>
            <p:ph type="title" hasCustomPrompt="1"/>
          </p:nvPr>
        </p:nvSpPr>
        <p:spPr>
          <a:xfrm>
            <a:off x="618743" y="454136"/>
            <a:ext cx="10733087" cy="684402"/>
          </a:xfrm>
          <a:noFill/>
        </p:spPr>
        <p:txBody>
          <a:bodyPr lIns="0" tIns="0" rIns="0" bIns="0" anchor="t" anchorCtr="0">
            <a:noAutofit/>
          </a:bodyPr>
          <a:lstStyle>
            <a:lvl1pPr>
              <a:defRPr sz="4400">
                <a:solidFill>
                  <a:schemeClr val="tx1"/>
                </a:solidFill>
                <a:latin typeface="+mj-lt"/>
              </a:defRPr>
            </a:lvl1pPr>
          </a:lstStyle>
          <a:p>
            <a:r>
              <a:rPr lang="en-US"/>
              <a:t>Click to add title</a:t>
            </a:r>
          </a:p>
        </p:txBody>
      </p:sp>
      <p:sp>
        <p:nvSpPr>
          <p:cNvPr id="12" name="Text Placeholder 11">
            <a:extLst>
              <a:ext uri="{FF2B5EF4-FFF2-40B4-BE49-F238E27FC236}">
                <a16:creationId xmlns:a16="http://schemas.microsoft.com/office/drawing/2014/main" id="{413A1C6A-339B-343A-B0AD-F761FE910519}"/>
              </a:ext>
            </a:extLst>
          </p:cNvPr>
          <p:cNvSpPr>
            <a:spLocks noGrp="1"/>
          </p:cNvSpPr>
          <p:nvPr>
            <p:ph type="body" sz="quarter" idx="13" hasCustomPrompt="1"/>
          </p:nvPr>
        </p:nvSpPr>
        <p:spPr>
          <a:xfrm>
            <a:off x="618745" y="1225580"/>
            <a:ext cx="10733088" cy="511175"/>
          </a:xfrm>
        </p:spPr>
        <p:txBody>
          <a:bodyPr lIns="0" tIns="0" rIns="0" bIns="0" anchor="ctr" anchorCtr="0">
            <a:noAutofit/>
          </a:bodyPr>
          <a:lstStyle>
            <a:lvl1pPr marL="0" indent="0">
              <a:buNone/>
              <a:defRPr sz="28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Click to add text</a:t>
            </a:r>
          </a:p>
        </p:txBody>
      </p:sp>
      <p:sp>
        <p:nvSpPr>
          <p:cNvPr id="14" name="Content Placeholder 13">
            <a:extLst>
              <a:ext uri="{FF2B5EF4-FFF2-40B4-BE49-F238E27FC236}">
                <a16:creationId xmlns:a16="http://schemas.microsoft.com/office/drawing/2014/main" id="{11205362-191A-4976-7FC4-0D1438860D79}"/>
              </a:ext>
            </a:extLst>
          </p:cNvPr>
          <p:cNvSpPr>
            <a:spLocks noGrp="1"/>
          </p:cNvSpPr>
          <p:nvPr>
            <p:ph sz="quarter" idx="14"/>
          </p:nvPr>
        </p:nvSpPr>
        <p:spPr>
          <a:xfrm>
            <a:off x="619125" y="1821711"/>
            <a:ext cx="10733088" cy="4253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962249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o Content">
  <p:cSld name="1_Two Content">
    <p:spTree>
      <p:nvGrpSpPr>
        <p:cNvPr id="1" name="Shape 166"/>
        <p:cNvGrpSpPr/>
        <p:nvPr/>
      </p:nvGrpSpPr>
      <p:grpSpPr>
        <a:xfrm>
          <a:off x="0" y="0"/>
          <a:ext cx="0" cy="0"/>
          <a:chOff x="0" y="0"/>
          <a:chExt cx="0" cy="0"/>
        </a:xfrm>
      </p:grpSpPr>
      <p:sp>
        <p:nvSpPr>
          <p:cNvPr id="167" name="Google Shape;167;g270faf0c2cf_2_10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8" name="Google Shape;168;g270faf0c2cf_2_10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9" name="Google Shape;169;g270faf0c2cf_2_10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0" name="Google Shape;170;g270faf0c2cf_2_10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1" name="Google Shape;171;g270faf0c2cf_2_10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B94"/>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US"/>
              <a:t>‹#›</a:t>
            </a:fld>
            <a:endParaRPr/>
          </a:p>
        </p:txBody>
      </p:sp>
      <p:sp>
        <p:nvSpPr>
          <p:cNvPr id="172" name="Google Shape;172;g270faf0c2cf_2_10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85942192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3_Title and Content top st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44073"/>
            <a:ext cx="10515600" cy="4532890"/>
          </a:xfrm>
          <a:prstGeom prst="rect">
            <a:avLst/>
          </a:prstGeo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a:xfrm>
            <a:off x="838200" y="365125"/>
            <a:ext cx="10515600" cy="1080903"/>
          </a:xfrm>
        </p:spPr>
        <p:txBody>
          <a:bodyPr/>
          <a:lstStyle/>
          <a:p>
            <a:r>
              <a:rPr lang="en-US"/>
              <a:t>Click to edit Master title style</a:t>
            </a:r>
          </a:p>
        </p:txBody>
      </p:sp>
    </p:spTree>
    <p:extLst>
      <p:ext uri="{BB962C8B-B14F-4D97-AF65-F5344CB8AC3E}">
        <p14:creationId xmlns:p14="http://schemas.microsoft.com/office/powerpoint/2010/main" val="31057494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video">
  <p:cSld name="2_video">
    <p:spTree>
      <p:nvGrpSpPr>
        <p:cNvPr id="1" name="Shape 327"/>
        <p:cNvGrpSpPr/>
        <p:nvPr/>
      </p:nvGrpSpPr>
      <p:grpSpPr>
        <a:xfrm>
          <a:off x="0" y="0"/>
          <a:ext cx="0" cy="0"/>
          <a:chOff x="0" y="0"/>
          <a:chExt cx="0" cy="0"/>
        </a:xfrm>
      </p:grpSpPr>
      <p:sp>
        <p:nvSpPr>
          <p:cNvPr id="328" name="Google Shape;328;g26f331cfd73_4_7"/>
          <p:cNvSpPr>
            <a:spLocks noGrp="1"/>
          </p:cNvSpPr>
          <p:nvPr>
            <p:ph type="media" idx="2"/>
          </p:nvPr>
        </p:nvSpPr>
        <p:spPr>
          <a:xfrm>
            <a:off x="1134919" y="803563"/>
            <a:ext cx="9922164" cy="4932219"/>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accent2"/>
              </a:buClr>
              <a:buSzPts val="2800"/>
              <a:buFont typeface="Arial"/>
              <a:buNone/>
              <a:defRPr sz="2800" b="0" i="0" u="none" strike="noStrike" cap="none">
                <a:latin typeface="Open Sans Light"/>
                <a:ea typeface="Open Sans Light"/>
                <a:cs typeface="Open Sans Light"/>
                <a:sym typeface="Open Sans Light"/>
              </a:defRPr>
            </a:lvl1pPr>
            <a:lvl2pPr marR="0" lvl="1" algn="l" rtl="0">
              <a:lnSpc>
                <a:spcPct val="90000"/>
              </a:lnSpc>
              <a:spcBef>
                <a:spcPts val="500"/>
              </a:spcBef>
              <a:spcAft>
                <a:spcPts val="0"/>
              </a:spcAft>
              <a:buClr>
                <a:schemeClr val="accent1"/>
              </a:buClr>
              <a:buSzPts val="2400"/>
              <a:buFont typeface="Arial"/>
              <a:buChar char="•"/>
              <a:defRPr sz="2400" b="0" i="0" u="none" strike="noStrike" cap="none">
                <a:solidFill>
                  <a:schemeClr val="dk1"/>
                </a:solidFill>
                <a:latin typeface="Open Sans Light"/>
                <a:ea typeface="Open Sans Light"/>
                <a:cs typeface="Open Sans Light"/>
                <a:sym typeface="Open Sans Light"/>
              </a:defRPr>
            </a:lvl2pPr>
            <a:lvl3pPr marR="0" lvl="2" algn="l" rtl="0">
              <a:lnSpc>
                <a:spcPct val="90000"/>
              </a:lnSpc>
              <a:spcBef>
                <a:spcPts val="500"/>
              </a:spcBef>
              <a:spcAft>
                <a:spcPts val="0"/>
              </a:spcAft>
              <a:buClr>
                <a:srgbClr val="3171D1"/>
              </a:buClr>
              <a:buSzPts val="2000"/>
              <a:buFont typeface="Arial"/>
              <a:buChar char="•"/>
              <a:defRPr sz="2000" b="0" i="0" u="none" strike="noStrike" cap="none">
                <a:solidFill>
                  <a:schemeClr val="dk1"/>
                </a:solidFill>
                <a:latin typeface="Open Sans Light"/>
                <a:ea typeface="Open Sans Light"/>
                <a:cs typeface="Open Sans Light"/>
                <a:sym typeface="Open Sans Light"/>
              </a:defRPr>
            </a:lvl3pPr>
            <a:lvl4pPr marR="0" lvl="3" algn="l" rtl="0">
              <a:lnSpc>
                <a:spcPct val="90000"/>
              </a:lnSpc>
              <a:spcBef>
                <a:spcPts val="500"/>
              </a:spcBef>
              <a:spcAft>
                <a:spcPts val="0"/>
              </a:spcAft>
              <a:buClr>
                <a:schemeClr val="accent2"/>
              </a:buClr>
              <a:buSzPts val="1800"/>
              <a:buFont typeface="Arial"/>
              <a:buChar char="•"/>
              <a:defRPr sz="1800" b="0" i="0" u="none" strike="noStrike" cap="none">
                <a:solidFill>
                  <a:schemeClr val="dk1"/>
                </a:solidFill>
                <a:latin typeface="Open Sans Light"/>
                <a:ea typeface="Open Sans Light"/>
                <a:cs typeface="Open Sans Light"/>
                <a:sym typeface="Open Sans Light"/>
              </a:defRPr>
            </a:lvl4pPr>
            <a:lvl5pPr marR="0" lvl="4" algn="l" rtl="0">
              <a:lnSpc>
                <a:spcPct val="90000"/>
              </a:lnSpc>
              <a:spcBef>
                <a:spcPts val="500"/>
              </a:spcBef>
              <a:spcAft>
                <a:spcPts val="0"/>
              </a:spcAft>
              <a:buClr>
                <a:srgbClr val="888B90"/>
              </a:buClr>
              <a:buSzPts val="1800"/>
              <a:buFont typeface="Arial"/>
              <a:buChar char="•"/>
              <a:defRPr sz="1800" b="0" i="0" u="none" strike="noStrike" cap="none">
                <a:solidFill>
                  <a:schemeClr val="dk1"/>
                </a:solidFill>
                <a:latin typeface="Open Sans Light"/>
                <a:ea typeface="Open Sans Light"/>
                <a:cs typeface="Open Sans Light"/>
                <a:sym typeface="Open Sans Ligh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329" name="Google Shape;329;g26f331cfd73_4_7"/>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0" name="Google Shape;330;g26f331cfd73_4_7"/>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1" name="Google Shape;331;g26f331cfd73_4_7"/>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333349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23"/>
        <p:cNvGrpSpPr/>
        <p:nvPr/>
      </p:nvGrpSpPr>
      <p:grpSpPr>
        <a:xfrm>
          <a:off x="0" y="0"/>
          <a:ext cx="0" cy="0"/>
          <a:chOff x="0" y="0"/>
          <a:chExt cx="0" cy="0"/>
        </a:xfrm>
      </p:grpSpPr>
      <p:sp>
        <p:nvSpPr>
          <p:cNvPr id="24" name="Google Shape;24;p30"/>
          <p:cNvSpPr txBox="1">
            <a:spLocks noGrp="1"/>
          </p:cNvSpPr>
          <p:nvPr>
            <p:ph type="body" idx="1"/>
          </p:nvPr>
        </p:nvSpPr>
        <p:spPr>
          <a:xfrm>
            <a:off x="838200" y="1644073"/>
            <a:ext cx="10515600" cy="453289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8" name="Google Shape;28;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964047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43820" y="423334"/>
            <a:ext cx="7690072" cy="2713228"/>
          </a:xfrm>
          <a:prstGeom prst="rect">
            <a:avLst/>
          </a:prstGeom>
        </p:spPr>
        <p:txBody>
          <a:bodyPr rIns="457200" anchor="b"/>
          <a:lstStyle>
            <a:lvl1pPr>
              <a:defRPr sz="44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2543818" y="3246268"/>
            <a:ext cx="7690073" cy="1500187"/>
          </a:xfrm>
          <a:prstGeom prst="rect">
            <a:avLst/>
          </a:prstGeom>
        </p:spPr>
        <p:txBody>
          <a:bodyPr tIns="182880" rIns="457200" bIns="182880" anchor="t" anchorCtr="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154759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838200" y="4290581"/>
            <a:ext cx="11353800" cy="891019"/>
          </a:xfrm>
          <a:prstGeom prst="rect">
            <a:avLst/>
          </a:prstGeom>
        </p:spPr>
        <p:txBody>
          <a:bodyPr anchor="t"/>
          <a:lstStyle/>
          <a:p>
            <a:r>
              <a:rPr lang="en-US"/>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3581400" y="5331272"/>
            <a:ext cx="8610600" cy="688099"/>
          </a:xfrm>
          <a:prstGeom prst="rect">
            <a:avLst/>
          </a:prstGeo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41782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92595"/>
            <a:ext cx="5181600" cy="4284368"/>
          </a:xfrm>
          <a:prstGeom prst="rect">
            <a:avLst/>
          </a:prstGeo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92595"/>
            <a:ext cx="5181600" cy="4284368"/>
          </a:xfrm>
          <a:prstGeom prst="rect">
            <a:avLst/>
          </a:prstGeo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noAutofit/>
          </a:bodyPr>
          <a:lstStyle/>
          <a:p>
            <a:r>
              <a:rPr lang="en-US"/>
              <a:t>Click to edit Master title style</a:t>
            </a:r>
          </a:p>
        </p:txBody>
      </p:sp>
    </p:spTree>
    <p:extLst>
      <p:ext uri="{BB962C8B-B14F-4D97-AF65-F5344CB8AC3E}">
        <p14:creationId xmlns:p14="http://schemas.microsoft.com/office/powerpoint/2010/main" val="728339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2_Two Content starburst t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00447"/>
            <a:ext cx="5181600" cy="4376515"/>
          </a:xfrm>
          <a:prstGeom prst="rect">
            <a:avLst/>
          </a:prstGeo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00447"/>
            <a:ext cx="5181600" cy="4376515"/>
          </a:xfrm>
          <a:prstGeom prst="rect">
            <a:avLst/>
          </a:prstGeo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a:xfrm>
            <a:off x="838200" y="365125"/>
            <a:ext cx="10515600" cy="1073815"/>
          </a:xfrm>
        </p:spPr>
        <p:txBody>
          <a:bodyPr>
            <a:noAutofit/>
          </a:bodyPr>
          <a:lstStyle/>
          <a:p>
            <a:r>
              <a:rPr lang="en-US"/>
              <a:t>Click to edit Master title style</a:t>
            </a:r>
          </a:p>
        </p:txBody>
      </p:sp>
    </p:spTree>
    <p:extLst>
      <p:ext uri="{BB962C8B-B14F-4D97-AF65-F5344CB8AC3E}">
        <p14:creationId xmlns:p14="http://schemas.microsoft.com/office/powerpoint/2010/main" val="19201277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14935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787482"/>
            <a:ext cx="5157787" cy="914255"/>
          </a:xfrm>
          <a:prstGeom prst="rect">
            <a:avLst/>
          </a:prstGeom>
        </p:spPr>
        <p:txBody>
          <a:bodyPr anchor="b">
            <a:no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778081"/>
            <a:ext cx="5157787" cy="2980893"/>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787482"/>
            <a:ext cx="5183188" cy="914255"/>
          </a:xfrm>
          <a:prstGeom prst="rect">
            <a:avLst/>
          </a:prstGeom>
        </p:spPr>
        <p:txBody>
          <a:bodyPr anchor="b">
            <a:no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778081"/>
            <a:ext cx="5183188" cy="2980894"/>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4E9034D-7509-445B-A626-775E8B95500F}" type="datetimeFigureOut">
              <a:rPr lang="en-US" smtClean="0"/>
              <a:t>9/13/2024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467700-EDD0-4926-9394-88AA24F0C11B}" type="slidenum">
              <a:rPr lang="en-US" smtClean="0"/>
              <a:t>‹#›</a:t>
            </a:fld>
            <a:endParaRPr lang="en-US"/>
          </a:p>
        </p:txBody>
      </p:sp>
    </p:spTree>
    <p:extLst>
      <p:ext uri="{BB962C8B-B14F-4D97-AF65-F5344CB8AC3E}">
        <p14:creationId xmlns:p14="http://schemas.microsoft.com/office/powerpoint/2010/main" val="3423983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0" y="1458913"/>
            <a:ext cx="10393363" cy="2817523"/>
          </a:xfrm>
        </p:spPr>
        <p:txBody>
          <a:bodyPr lIns="1645920" tIns="914400" rIns="1645920" bIns="914400" anchor="t" anchorCtr="0">
            <a:noAutofit/>
          </a:bodyPr>
          <a:lstStyle>
            <a:lvl1pPr marL="0" indent="0">
              <a:buNone/>
              <a:defRPr sz="3600" i="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anchor="b" anchorCtr="0">
            <a:normAutofit/>
          </a:bodyPr>
          <a:lstStyle>
            <a:lvl1pPr marL="0" indent="0" algn="r">
              <a:buNone/>
              <a:defRPr sz="1800"/>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a:t>Click to edit Master text styles</a:t>
            </a:r>
          </a:p>
        </p:txBody>
      </p:sp>
    </p:spTree>
    <p:extLst>
      <p:ext uri="{BB962C8B-B14F-4D97-AF65-F5344CB8AC3E}">
        <p14:creationId xmlns:p14="http://schemas.microsoft.com/office/powerpoint/2010/main" val="53848078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3">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06AEE-E4B8-4315-A38A-5DBF50C52D73}" type="datetimeFigureOut">
              <a:rPr lang="en-US" smtClean="0"/>
              <a:t>9/13/2024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1F73E-0BBA-472D-89D7-AA97411977D3}" type="slidenum">
              <a:rPr lang="en-US" smtClean="0"/>
              <a:t>‹#›</a:t>
            </a:fld>
            <a:endParaRPr lang="en-US"/>
          </a:p>
        </p:txBody>
      </p:sp>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050613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42" r:id="rId3"/>
    <p:sldLayoutId id="2147483723" r:id="rId4"/>
    <p:sldLayoutId id="2147483724" r:id="rId5"/>
    <p:sldLayoutId id="2147483725" r:id="rId6"/>
    <p:sldLayoutId id="2147483741"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 id="2147483736" r:id="rId18"/>
    <p:sldLayoutId id="2147483739" r:id="rId19"/>
    <p:sldLayoutId id="2147483740" r:id="rId20"/>
    <p:sldLayoutId id="2147483675" r:id="rId21"/>
    <p:sldLayoutId id="2147483676" r:id="rId22"/>
    <p:sldLayoutId id="2147483667" r:id="rId23"/>
    <p:sldLayoutId id="2147483673" r:id="rId24"/>
    <p:sldLayoutId id="2147483674" r:id="rId25"/>
    <p:sldLayoutId id="2147483806" r:id="rId26"/>
    <p:sldLayoutId id="2147483808" r:id="rId27"/>
    <p:sldLayoutId id="2147483807" r:id="rId28"/>
    <p:sldLayoutId id="2147483824" r:id="rId29"/>
    <p:sldLayoutId id="2147483825" r:id="rId30"/>
    <p:sldLayoutId id="2147483826" r:id="rId31"/>
  </p:sldLayoutIdLst>
  <p:txStyles>
    <p:titleStyle>
      <a:lvl1pPr algn="l" defTabSz="914400" rtl="0" eaLnBrk="1" latinLnBrk="0" hangingPunct="1">
        <a:lnSpc>
          <a:spcPct val="10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100000"/>
        </a:lnSpc>
        <a:spcBef>
          <a:spcPts val="600"/>
        </a:spcBef>
        <a:spcAft>
          <a:spcPts val="600"/>
        </a:spcAft>
        <a:buClr>
          <a:schemeClr val="accent4"/>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100000"/>
        </a:lnSpc>
        <a:spcBef>
          <a:spcPts val="600"/>
        </a:spcBef>
        <a:spcAft>
          <a:spcPts val="600"/>
        </a:spcAft>
        <a:buClr>
          <a:schemeClr val="accent6"/>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100000"/>
        </a:lnSpc>
        <a:spcBef>
          <a:spcPts val="600"/>
        </a:spcBef>
        <a:spcAft>
          <a:spcPts val="600"/>
        </a:spcAft>
        <a:buClr>
          <a:schemeClr val="accent6">
            <a:lumMod val="60000"/>
            <a:lumOff val="40000"/>
          </a:schemeClr>
        </a:buClr>
        <a:buFont typeface="Arial" panose="020B0604020202020204" pitchFamily="34" charset="0"/>
        <a:buChar char="•"/>
        <a:defRPr sz="16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hyperlink" Target="https://www.ksde.org/Portals/0/TLA/Accreditation/Rue%20Docs/KESA%20Compliance%20Guide%202.pdf?ver=2024-07-30-150338-273"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7.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7.sv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1.svg"/><Relationship Id="rId7" Type="http://schemas.openxmlformats.org/officeDocument/2006/relationships/diagramColors" Target="../diagrams/colors4.xml"/><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3.svg"/><Relationship Id="rId7" Type="http://schemas.openxmlformats.org/officeDocument/2006/relationships/diagramColors" Target="../diagrams/colors5.xml"/><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35.svg"/><Relationship Id="rId7" Type="http://schemas.openxmlformats.org/officeDocument/2006/relationships/diagramColors" Target="../diagrams/colors6.xml"/><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3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20.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7.xml.rels><?xml version="1.0" encoding="UTF-8" standalone="yes"?>
<Relationships xmlns="http://schemas.openxmlformats.org/package/2006/relationships"><Relationship Id="rId2" Type="http://schemas.openxmlformats.org/officeDocument/2006/relationships/hyperlink" Target="https://www.ksde.org/Portals/0/TLA/Accreditation/Rue%20Docs/Guided%20Reflective%20Questions%20FINALE.pdf?ver=2024-07-26-140343-107"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35.svg"/><Relationship Id="rId7" Type="http://schemas.openxmlformats.org/officeDocument/2006/relationships/diagramColors" Target="../diagrams/colors7.xml"/><Relationship Id="rId2" Type="http://schemas.openxmlformats.org/officeDocument/2006/relationships/image" Target="../media/image34.png"/><Relationship Id="rId1" Type="http://schemas.openxmlformats.org/officeDocument/2006/relationships/slideLayout" Target="../slideLayouts/slideLayout27.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8" Type="http://schemas.openxmlformats.org/officeDocument/2006/relationships/image" Target="../media/image450.png"/><Relationship Id="rId3" Type="http://schemas.openxmlformats.org/officeDocument/2006/relationships/diagramLayout" Target="../diagrams/layout8.xml"/><Relationship Id="rId7" Type="http://schemas.openxmlformats.org/officeDocument/2006/relationships/customXml" Target="../ink/ink1.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48.svg"/><Relationship Id="rId7" Type="http://schemas.openxmlformats.org/officeDocument/2006/relationships/diagramColors" Target="../diagrams/colors9.xml"/><Relationship Id="rId2" Type="http://schemas.openxmlformats.org/officeDocument/2006/relationships/image" Target="../media/image47.png"/><Relationship Id="rId1" Type="http://schemas.openxmlformats.org/officeDocument/2006/relationships/slideLayout" Target="../slideLayouts/slideLayout15.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mailto:jscott@ksde.org" TargetMode="External"/><Relationship Id="rId2" Type="http://schemas.openxmlformats.org/officeDocument/2006/relationships/hyperlink" Target="mailto:bproctor@ksde.org" TargetMode="Externa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30.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839452" y="360357"/>
            <a:ext cx="7301449" cy="2728576"/>
          </a:xfrm>
        </p:spPr>
        <p:txBody>
          <a:bodyPr anchor="b"/>
          <a:lstStyle/>
          <a:p>
            <a:r>
              <a:rPr lang="en-US" sz="6000" dirty="0"/>
              <a:t>KESA </a:t>
            </a:r>
            <a:r>
              <a:rPr lang="en-US" dirty="0"/>
              <a:t>Informational Session</a:t>
            </a:r>
            <a:endParaRPr lang="en-US" sz="6000" dirty="0"/>
          </a:p>
        </p:txBody>
      </p:sp>
      <p:sp>
        <p:nvSpPr>
          <p:cNvPr id="2" name="Text Placeholder 1">
            <a:extLst>
              <a:ext uri="{FF2B5EF4-FFF2-40B4-BE49-F238E27FC236}">
                <a16:creationId xmlns:a16="http://schemas.microsoft.com/office/drawing/2014/main" id="{A5B98CB7-F58E-48B4-BCA9-0210A8428D8F}"/>
              </a:ext>
            </a:extLst>
          </p:cNvPr>
          <p:cNvSpPr>
            <a:spLocks noGrp="1"/>
          </p:cNvSpPr>
          <p:nvPr>
            <p:ph type="subTitle" idx="1"/>
          </p:nvPr>
        </p:nvSpPr>
        <p:spPr>
          <a:xfrm>
            <a:off x="3031957" y="3528945"/>
            <a:ext cx="5717811" cy="1037658"/>
          </a:xfrm>
        </p:spPr>
        <p:txBody>
          <a:bodyPr/>
          <a:lstStyle/>
          <a:p>
            <a:r>
              <a:rPr lang="en-US" dirty="0"/>
              <a:t>August – September 2024</a:t>
            </a:r>
          </a:p>
        </p:txBody>
      </p:sp>
    </p:spTree>
    <p:extLst>
      <p:ext uri="{BB962C8B-B14F-4D97-AF65-F5344CB8AC3E}">
        <p14:creationId xmlns:p14="http://schemas.microsoft.com/office/powerpoint/2010/main" val="430270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FD520-2A2B-EF8F-8147-23FE535ABF30}"/>
              </a:ext>
            </a:extLst>
          </p:cNvPr>
          <p:cNvSpPr>
            <a:spLocks noGrp="1"/>
          </p:cNvSpPr>
          <p:nvPr>
            <p:ph type="title"/>
          </p:nvPr>
        </p:nvSpPr>
        <p:spPr/>
        <p:txBody>
          <a:bodyPr>
            <a:normAutofit/>
          </a:bodyPr>
          <a:lstStyle/>
          <a:p>
            <a:r>
              <a:rPr lang="en-US" dirty="0"/>
              <a:t>Overview of KESA 2.0</a:t>
            </a:r>
          </a:p>
        </p:txBody>
      </p:sp>
    </p:spTree>
    <p:extLst>
      <p:ext uri="{BB962C8B-B14F-4D97-AF65-F5344CB8AC3E}">
        <p14:creationId xmlns:p14="http://schemas.microsoft.com/office/powerpoint/2010/main" val="22008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g2d013b10eed_0_0"/>
          <p:cNvSpPr txBox="1">
            <a:spLocks noGrp="1"/>
          </p:cNvSpPr>
          <p:nvPr>
            <p:ph type="body" idx="1"/>
          </p:nvPr>
        </p:nvSpPr>
        <p:spPr>
          <a:xfrm>
            <a:off x="838200" y="1907457"/>
            <a:ext cx="10515600" cy="4269615"/>
          </a:xfrm>
          <a:prstGeom prst="rect">
            <a:avLst/>
          </a:prstGeom>
        </p:spPr>
        <p:txBody>
          <a:bodyPr spcFirstLastPara="1" wrap="square" lIns="91425" tIns="45700" rIns="91425" bIns="45700" anchor="t" anchorCtr="0">
            <a:normAutofit/>
          </a:bodyPr>
          <a:lstStyle/>
          <a:p>
            <a:pPr>
              <a:lnSpc>
                <a:spcPct val="100000"/>
              </a:lnSpc>
              <a:spcBef>
                <a:spcPts val="0"/>
              </a:spcBef>
            </a:pPr>
            <a:r>
              <a:rPr lang="en-US" sz="3200" dirty="0">
                <a:latin typeface="Open Sans" panose="020B0606030504020204" pitchFamily="34" charset="0"/>
                <a:ea typeface="Open Sans" panose="020B0606030504020204" pitchFamily="34" charset="0"/>
                <a:cs typeface="Open Sans" panose="020B0606030504020204" pitchFamily="34" charset="0"/>
                <a:sym typeface="Open Sans"/>
              </a:rPr>
              <a:t>Instructionally-focused</a:t>
            </a:r>
          </a:p>
          <a:p>
            <a:pPr>
              <a:lnSpc>
                <a:spcPct val="100000"/>
              </a:lnSpc>
              <a:spcBef>
                <a:spcPts val="0"/>
              </a:spcBef>
            </a:pPr>
            <a:endParaRPr lang="en-US" sz="3200" dirty="0">
              <a:latin typeface="Open Sans" panose="020B0606030504020204" pitchFamily="34" charset="0"/>
              <a:ea typeface="Open Sans" panose="020B0606030504020204" pitchFamily="34" charset="0"/>
              <a:cs typeface="Open Sans" panose="020B0606030504020204" pitchFamily="34" charset="0"/>
              <a:sym typeface="Open Sans"/>
            </a:endParaRPr>
          </a:p>
          <a:p>
            <a:pPr>
              <a:lnSpc>
                <a:spcPct val="100000"/>
              </a:lnSpc>
              <a:spcBef>
                <a:spcPts val="0"/>
              </a:spcBef>
            </a:pPr>
            <a:r>
              <a:rPr lang="en-US" sz="3200" dirty="0">
                <a:latin typeface="Open Sans" panose="020B0606030504020204" pitchFamily="34" charset="0"/>
                <a:ea typeface="Open Sans" panose="020B0606030504020204" pitchFamily="34" charset="0"/>
                <a:cs typeface="Open Sans" panose="020B0606030504020204" pitchFamily="34" charset="0"/>
                <a:sym typeface="Open Sans"/>
              </a:rPr>
              <a:t>Improved environment for teachers.</a:t>
            </a:r>
          </a:p>
          <a:p>
            <a:pPr>
              <a:lnSpc>
                <a:spcPct val="100000"/>
              </a:lnSpc>
              <a:spcBef>
                <a:spcPts val="0"/>
              </a:spcBef>
            </a:pPr>
            <a:endParaRPr lang="en-US" sz="3200" dirty="0">
              <a:latin typeface="Open Sans" panose="020B0606030504020204" pitchFamily="34" charset="0"/>
              <a:ea typeface="Open Sans" panose="020B0606030504020204" pitchFamily="34" charset="0"/>
              <a:cs typeface="Open Sans" panose="020B0606030504020204" pitchFamily="34" charset="0"/>
              <a:sym typeface="Open Sans"/>
            </a:endParaRPr>
          </a:p>
          <a:p>
            <a:pPr>
              <a:lnSpc>
                <a:spcPct val="100000"/>
              </a:lnSpc>
              <a:spcBef>
                <a:spcPts val="0"/>
              </a:spcBef>
            </a:pPr>
            <a:r>
              <a:rPr lang="en-US" sz="3200" dirty="0">
                <a:latin typeface="Open Sans" panose="020B0606030504020204" pitchFamily="34" charset="0"/>
                <a:ea typeface="Open Sans" panose="020B0606030504020204" pitchFamily="34" charset="0"/>
                <a:cs typeface="Open Sans" panose="020B0606030504020204" pitchFamily="34" charset="0"/>
                <a:sym typeface="Open Sans"/>
              </a:rPr>
              <a:t>Flawed</a:t>
            </a:r>
          </a:p>
          <a:p>
            <a:pPr>
              <a:lnSpc>
                <a:spcPct val="100000"/>
              </a:lnSpc>
              <a:spcBef>
                <a:spcPts val="0"/>
              </a:spcBef>
            </a:pPr>
            <a:endParaRPr lang="en-US" sz="3200" dirty="0">
              <a:latin typeface="Open Sans" panose="020B0606030504020204" pitchFamily="34" charset="0"/>
              <a:ea typeface="Open Sans" panose="020B0606030504020204" pitchFamily="34" charset="0"/>
              <a:cs typeface="Open Sans" panose="020B0606030504020204" pitchFamily="34" charset="0"/>
              <a:sym typeface="Open Sans"/>
            </a:endParaRPr>
          </a:p>
          <a:p>
            <a:pPr>
              <a:lnSpc>
                <a:spcPct val="100000"/>
              </a:lnSpc>
              <a:spcBef>
                <a:spcPts val="0"/>
              </a:spcBef>
            </a:pPr>
            <a:r>
              <a:rPr lang="en-US" sz="3200" dirty="0">
                <a:latin typeface="Open Sans" panose="020B0606030504020204" pitchFamily="34" charset="0"/>
                <a:ea typeface="Open Sans" panose="020B0606030504020204" pitchFamily="34" charset="0"/>
                <a:cs typeface="Open Sans" panose="020B0606030504020204" pitchFamily="34" charset="0"/>
                <a:sym typeface="Open Sans"/>
              </a:rPr>
              <a:t>Sustainable</a:t>
            </a:r>
            <a:r>
              <a:rPr lang="en-US" sz="3200" dirty="0">
                <a:latin typeface="Open Sans" panose="020B0606030504020204" pitchFamily="34" charset="0"/>
                <a:ea typeface="Open Sans" panose="020B0606030504020204" pitchFamily="34" charset="0"/>
                <a:cs typeface="Open Sans" panose="020B0606030504020204" pitchFamily="34" charset="0"/>
              </a:rPr>
              <a:t> improvement</a:t>
            </a:r>
            <a:endParaRPr sz="3200" dirty="0">
              <a:latin typeface="Open Sans" panose="020B0606030504020204" pitchFamily="34" charset="0"/>
              <a:ea typeface="Open Sans" panose="020B0606030504020204" pitchFamily="34" charset="0"/>
              <a:cs typeface="Open Sans" panose="020B0606030504020204" pitchFamily="34" charset="0"/>
            </a:endParaRPr>
          </a:p>
        </p:txBody>
      </p:sp>
      <p:sp>
        <p:nvSpPr>
          <p:cNvPr id="580" name="Google Shape;580;g2d013b10eed_0_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KESA 2.0 – Main messages</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8" name="Title 7">
            <a:extLst>
              <a:ext uri="{FF2B5EF4-FFF2-40B4-BE49-F238E27FC236}">
                <a16:creationId xmlns:a16="http://schemas.microsoft.com/office/drawing/2014/main" id="{4CF05A54-FB68-834D-A3DE-F5111E911E6F}"/>
              </a:ext>
            </a:extLst>
          </p:cNvPr>
          <p:cNvSpPr>
            <a:spLocks noGrp="1"/>
          </p:cNvSpPr>
          <p:nvPr>
            <p:ph type="title"/>
          </p:nvPr>
        </p:nvSpPr>
        <p:spPr>
          <a:xfrm>
            <a:off x="1021600" y="978649"/>
            <a:ext cx="6302370" cy="4900701"/>
          </a:xfrm>
        </p:spPr>
        <p:txBody>
          <a:bodyPr>
            <a:noAutofit/>
          </a:bodyPr>
          <a:lstStyle/>
          <a:p>
            <a:r>
              <a:rPr lang="en-US" sz="3200" dirty="0">
                <a:latin typeface="+mn-lt"/>
                <a:ea typeface="Open Sans" panose="020B0606030504020204" pitchFamily="34" charset="0"/>
                <a:cs typeface="Open Sans" panose="020B0606030504020204" pitchFamily="34" charset="0"/>
                <a:sym typeface="Open Sans Light"/>
              </a:rPr>
              <a:t>If we strengthen </a:t>
            </a:r>
            <a:r>
              <a:rPr lang="en-US" sz="3200" b="1" dirty="0">
                <a:latin typeface="+mn-lt"/>
                <a:ea typeface="Open Sans" panose="020B0606030504020204" pitchFamily="34" charset="0"/>
                <a:cs typeface="Open Sans" panose="020B0606030504020204" pitchFamily="34" charset="0"/>
                <a:sym typeface="Open Sans Light"/>
              </a:rPr>
              <a:t>coherence</a:t>
            </a:r>
            <a:r>
              <a:rPr lang="en-US" sz="3200" dirty="0">
                <a:latin typeface="+mn-lt"/>
                <a:ea typeface="Open Sans" panose="020B0606030504020204" pitchFamily="34" charset="0"/>
                <a:cs typeface="Open Sans" panose="020B0606030504020204" pitchFamily="34" charset="0"/>
                <a:sym typeface="Open Sans Light"/>
              </a:rPr>
              <a:t> across Kansas through focusing on a few </a:t>
            </a:r>
            <a:r>
              <a:rPr lang="en-US" sz="3200" b="1" dirty="0">
                <a:latin typeface="+mn-lt"/>
                <a:ea typeface="Open Sans" panose="020B0606030504020204" pitchFamily="34" charset="0"/>
                <a:cs typeface="Open Sans" panose="020B0606030504020204" pitchFamily="34" charset="0"/>
                <a:sym typeface="Open Sans Light"/>
              </a:rPr>
              <a:t>high-leverage,</a:t>
            </a:r>
            <a:r>
              <a:rPr lang="en-US" sz="3200" dirty="0">
                <a:latin typeface="+mn-lt"/>
                <a:ea typeface="Open Sans" panose="020B0606030504020204" pitchFamily="34" charset="0"/>
                <a:cs typeface="Open Sans" panose="020B0606030504020204" pitchFamily="34" charset="0"/>
                <a:sym typeface="Open Sans Light"/>
              </a:rPr>
              <a:t> </a:t>
            </a:r>
            <a:r>
              <a:rPr lang="en-US" sz="3200" b="1" dirty="0">
                <a:latin typeface="+mn-lt"/>
                <a:ea typeface="Open Sans" panose="020B0606030504020204" pitchFamily="34" charset="0"/>
                <a:cs typeface="Open Sans" panose="020B0606030504020204" pitchFamily="34" charset="0"/>
                <a:sym typeface="Open Sans Light"/>
              </a:rPr>
              <a:t>fundamental</a:t>
            </a:r>
            <a:r>
              <a:rPr lang="en-US" sz="3200" dirty="0">
                <a:latin typeface="+mn-lt"/>
                <a:ea typeface="Open Sans" panose="020B0606030504020204" pitchFamily="34" charset="0"/>
                <a:cs typeface="Open Sans" panose="020B0606030504020204" pitchFamily="34" charset="0"/>
                <a:sym typeface="Open Sans Light"/>
              </a:rPr>
              <a:t> actions, </a:t>
            </a:r>
            <a:br>
              <a:rPr lang="en-US" sz="3200" dirty="0">
                <a:latin typeface="+mn-lt"/>
                <a:ea typeface="Open Sans" panose="020B0606030504020204" pitchFamily="34" charset="0"/>
                <a:cs typeface="Open Sans" panose="020B0606030504020204" pitchFamily="34" charset="0"/>
                <a:sym typeface="Open Sans Light"/>
              </a:rPr>
            </a:br>
            <a:br>
              <a:rPr lang="en-US" sz="3200" dirty="0">
                <a:latin typeface="+mn-lt"/>
                <a:ea typeface="Open Sans" panose="020B0606030504020204" pitchFamily="34" charset="0"/>
                <a:cs typeface="Open Sans" panose="020B0606030504020204" pitchFamily="34" charset="0"/>
                <a:sym typeface="Open Sans Light"/>
              </a:rPr>
            </a:br>
            <a:r>
              <a:rPr lang="en-US" sz="3200" dirty="0">
                <a:latin typeface="+mn-lt"/>
                <a:ea typeface="Open Sans" panose="020B0606030504020204" pitchFamily="34" charset="0"/>
                <a:cs typeface="Open Sans" panose="020B0606030504020204" pitchFamily="34" charset="0"/>
                <a:sym typeface="Open Sans Light"/>
              </a:rPr>
              <a:t>then our students will develop more knowledge and skills leading to greater opportunities and fewer limitations.</a:t>
            </a:r>
            <a:endParaRPr lang="en-US" sz="3200" dirty="0">
              <a:latin typeface="+mn-lt"/>
              <a:ea typeface="Open Sans" panose="020B0606030504020204" pitchFamily="34" charset="0"/>
              <a:cs typeface="Open Sans" panose="020B0606030504020204" pitchFamily="34" charset="0"/>
            </a:endParaRPr>
          </a:p>
        </p:txBody>
      </p:sp>
      <p:pic>
        <p:nvPicPr>
          <p:cNvPr id="331" name="Google Shape;331;g270faf0c2cf_2_185" descr="Kansans Can logo&#10;"/>
          <p:cNvPicPr preferRelativeResize="0">
            <a:picLocks noChangeAspect="1"/>
          </p:cNvPicPr>
          <p:nvPr/>
        </p:nvPicPr>
        <p:blipFill>
          <a:blip r:embed="rId3">
            <a:extLst>
              <a:ext uri="{28A0092B-C50C-407E-A947-70E740481C1C}">
                <a14:useLocalDpi xmlns:a14="http://schemas.microsoft.com/office/drawing/2010/main" val="0"/>
              </a:ext>
            </a:extLst>
          </a:blip>
          <a:srcRect/>
          <a:stretch/>
        </p:blipFill>
        <p:spPr>
          <a:xfrm>
            <a:off x="7768813" y="1343869"/>
            <a:ext cx="2381043" cy="417025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4B0FF6D-0141-238F-968F-4576F2F1A833}"/>
              </a:ext>
            </a:extLst>
          </p:cNvPr>
          <p:cNvSpPr>
            <a:spLocks noGrp="1"/>
          </p:cNvSpPr>
          <p:nvPr>
            <p:ph type="title"/>
          </p:nvPr>
        </p:nvSpPr>
        <p:spPr/>
        <p:txBody>
          <a:bodyPr/>
          <a:lstStyle/>
          <a:p>
            <a:r>
              <a:rPr lang="en-US"/>
              <a:t>Accreditation Determination Areas</a:t>
            </a:r>
          </a:p>
        </p:txBody>
      </p:sp>
      <p:graphicFrame>
        <p:nvGraphicFramePr>
          <p:cNvPr id="4" name="Content Placeholder 3" descr="Compliance&#10;School Improvement &#10;Outcomes">
            <a:extLst>
              <a:ext uri="{FF2B5EF4-FFF2-40B4-BE49-F238E27FC236}">
                <a16:creationId xmlns:a16="http://schemas.microsoft.com/office/drawing/2014/main" id="{7CEDEA6D-3599-0F86-B20B-E0B28E58EBE2}"/>
              </a:ext>
            </a:extLst>
          </p:cNvPr>
          <p:cNvGraphicFramePr>
            <a:graphicFrameLocks noGrp="1"/>
          </p:cNvGraphicFramePr>
          <p:nvPr>
            <p:ph sz="half" idx="1"/>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Content Placeholder 10">
            <a:extLst>
              <a:ext uri="{FF2B5EF4-FFF2-40B4-BE49-F238E27FC236}">
                <a16:creationId xmlns:a16="http://schemas.microsoft.com/office/drawing/2014/main" id="{4B5F39E4-47D1-C171-8C79-F138A41789AF}"/>
              </a:ext>
            </a:extLst>
          </p:cNvPr>
          <p:cNvSpPr>
            <a:spLocks noGrp="1"/>
          </p:cNvSpPr>
          <p:nvPr>
            <p:ph sz="half" idx="2"/>
          </p:nvPr>
        </p:nvSpPr>
        <p:spPr/>
        <p:txBody>
          <a:bodyPr/>
          <a:lstStyle/>
          <a:p>
            <a:pPr marL="0" lvl="0" indent="0" algn="l" rtl="0">
              <a:lnSpc>
                <a:spcPct val="100000"/>
              </a:lnSpc>
              <a:spcBef>
                <a:spcPts val="1000"/>
              </a:spcBef>
              <a:spcAft>
                <a:spcPts val="1200"/>
              </a:spcAft>
              <a:buSzPct val="108108"/>
              <a:buNone/>
            </a:pPr>
            <a:r>
              <a:rPr lang="en-US">
                <a:solidFill>
                  <a:srgbClr val="12284C"/>
                </a:solidFill>
                <a:latin typeface="Open Sans" panose="020B0606030504020204" pitchFamily="34" charset="0"/>
                <a:ea typeface="Open Sans" panose="020B0606030504020204" pitchFamily="34" charset="0"/>
                <a:cs typeface="Open Sans" panose="020B0606030504020204" pitchFamily="34" charset="0"/>
              </a:rPr>
              <a:t>Each accreditation area has:</a:t>
            </a:r>
          </a:p>
          <a:p>
            <a:pPr marL="228600" lvl="0" indent="-228600" algn="l" rtl="0">
              <a:lnSpc>
                <a:spcPct val="100000"/>
              </a:lnSpc>
              <a:spcBef>
                <a:spcPts val="1000"/>
              </a:spcBef>
              <a:spcAft>
                <a:spcPts val="1200"/>
              </a:spcAft>
              <a:buSzPct val="108108"/>
              <a:buChar char="•"/>
            </a:pPr>
            <a:r>
              <a:rPr lang="en-US">
                <a:solidFill>
                  <a:srgbClr val="12284C"/>
                </a:solidFill>
              </a:rPr>
              <a:t>A </a:t>
            </a:r>
            <a:r>
              <a:rPr lang="en-US">
                <a:latin typeface="Open Sans Semibold" panose="020B0706030804020204" pitchFamily="34" charset="0"/>
                <a:ea typeface="Open Sans Semibold" panose="020B0706030804020204" pitchFamily="34" charset="0"/>
                <a:cs typeface="Open Sans Semibold" panose="020B0706030804020204" pitchFamily="34" charset="0"/>
              </a:rPr>
              <a:t>set standard </a:t>
            </a:r>
            <a:r>
              <a:rPr lang="en-US">
                <a:solidFill>
                  <a:srgbClr val="12284C"/>
                </a:solidFill>
              </a:rPr>
              <a:t>to meet.</a:t>
            </a:r>
            <a:endParaRPr lang="en-US"/>
          </a:p>
          <a:p>
            <a:pPr marL="228600" lvl="0" indent="-228600" algn="l" rtl="0">
              <a:lnSpc>
                <a:spcPct val="100000"/>
              </a:lnSpc>
              <a:spcBef>
                <a:spcPts val="1000"/>
              </a:spcBef>
              <a:spcAft>
                <a:spcPts val="1200"/>
              </a:spcAft>
              <a:buSzPct val="108108"/>
              <a:buChar char="•"/>
            </a:pPr>
            <a:r>
              <a:rPr lang="en-US"/>
              <a:t>A </a:t>
            </a:r>
            <a:r>
              <a:rPr lang="en-US">
                <a:latin typeface="Open Sans Semibold" panose="020B0706030804020204" pitchFamily="34" charset="0"/>
                <a:ea typeface="Open Sans Semibold" panose="020B0706030804020204" pitchFamily="34" charset="0"/>
                <a:cs typeface="Open Sans Semibold" panose="020B0706030804020204" pitchFamily="34" charset="0"/>
              </a:rPr>
              <a:t>measure</a:t>
            </a:r>
            <a:r>
              <a:rPr lang="en-US"/>
              <a:t> </a:t>
            </a:r>
            <a:r>
              <a:rPr lang="en-US">
                <a:solidFill>
                  <a:srgbClr val="12284C"/>
                </a:solidFill>
              </a:rPr>
              <a:t>to evaluate a school system’s performance.  </a:t>
            </a:r>
            <a:endParaRPr lang="en-US"/>
          </a:p>
          <a:p>
            <a:pPr marL="228600" lvl="0" indent="-228600" algn="l" rtl="0">
              <a:lnSpc>
                <a:spcPct val="100000"/>
              </a:lnSpc>
              <a:spcBef>
                <a:spcPts val="1000"/>
              </a:spcBef>
              <a:spcAft>
                <a:spcPts val="1200"/>
              </a:spcAft>
              <a:buSzPct val="108108"/>
              <a:buChar char="•"/>
            </a:pPr>
            <a:r>
              <a:rPr lang="en-US" b="1">
                <a:solidFill>
                  <a:srgbClr val="12284C"/>
                </a:solidFill>
                <a:latin typeface="Open Sans Semibold" panose="020B0706030804020204" pitchFamily="34" charset="0"/>
                <a:ea typeface="Open Sans Semibold" panose="020B0706030804020204" pitchFamily="34" charset="0"/>
                <a:cs typeface="Open Sans Semibold" panose="020B0706030804020204" pitchFamily="34" charset="0"/>
              </a:rPr>
              <a:t>Supports to assist systems </a:t>
            </a:r>
            <a:r>
              <a:rPr lang="en-US">
                <a:solidFill>
                  <a:srgbClr val="12284C"/>
                </a:solidFill>
              </a:rPr>
              <a:t>in meeting the standard. </a:t>
            </a:r>
            <a:endParaRPr lang="en-US"/>
          </a:p>
        </p:txBody>
      </p:sp>
    </p:spTree>
    <p:extLst>
      <p:ext uri="{BB962C8B-B14F-4D97-AF65-F5344CB8AC3E}">
        <p14:creationId xmlns:p14="http://schemas.microsoft.com/office/powerpoint/2010/main" val="4139681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DC11554-661C-7FB7-2F7C-00246D6F1806}"/>
              </a:ext>
            </a:extLst>
          </p:cNvPr>
          <p:cNvSpPr>
            <a:spLocks noGrp="1"/>
          </p:cNvSpPr>
          <p:nvPr>
            <p:ph idx="1"/>
          </p:nvPr>
        </p:nvSpPr>
        <p:spPr/>
        <p:txBody>
          <a:bodyPr/>
          <a:lstStyle/>
          <a:p>
            <a:r>
              <a:rPr lang="en-US" dirty="0"/>
              <a:t>The standard to reach in each compliance area can be found by going to this </a:t>
            </a:r>
            <a:r>
              <a:rPr lang="en-US" b="1" dirty="0">
                <a:hlinkClick r:id="rId2"/>
              </a:rPr>
              <a:t>2024-2025 KESA Compliance Guide</a:t>
            </a:r>
            <a:r>
              <a:rPr lang="en-US" dirty="0"/>
              <a:t>.</a:t>
            </a:r>
          </a:p>
          <a:p>
            <a:pPr marL="0" indent="0">
              <a:buNone/>
            </a:pPr>
            <a:endParaRPr lang="en-US" dirty="0"/>
          </a:p>
          <a:p>
            <a:r>
              <a:rPr lang="en-US" dirty="0"/>
              <a:t>Compliance standards remain the same for 24-25.</a:t>
            </a:r>
          </a:p>
          <a:p>
            <a:pPr marL="0" indent="0">
              <a:buNone/>
            </a:pPr>
            <a:endParaRPr lang="en-US" dirty="0"/>
          </a:p>
          <a:p>
            <a:r>
              <a:rPr lang="en-US" dirty="0"/>
              <a:t>KSDE Compliance workgroup is evaluating each compliance area this year to ensure the standards are relevant to the work of school improvement.</a:t>
            </a:r>
          </a:p>
          <a:p>
            <a:pPr marL="0" indent="0">
              <a:buNone/>
            </a:pPr>
            <a:endParaRPr lang="en-US" dirty="0"/>
          </a:p>
          <a:p>
            <a:r>
              <a:rPr lang="en-US" dirty="0"/>
              <a:t>Systems can expect changes to Compliance for 2025-2026</a:t>
            </a:r>
          </a:p>
        </p:txBody>
      </p:sp>
      <p:sp>
        <p:nvSpPr>
          <p:cNvPr id="5" name="Title 4">
            <a:extLst>
              <a:ext uri="{FF2B5EF4-FFF2-40B4-BE49-F238E27FC236}">
                <a16:creationId xmlns:a16="http://schemas.microsoft.com/office/drawing/2014/main" id="{612B136A-0546-3E8A-4881-2D7F45F8C90D}"/>
              </a:ext>
            </a:extLst>
          </p:cNvPr>
          <p:cNvSpPr>
            <a:spLocks noGrp="1"/>
          </p:cNvSpPr>
          <p:nvPr>
            <p:ph type="title"/>
          </p:nvPr>
        </p:nvSpPr>
        <p:spPr/>
        <p:txBody>
          <a:bodyPr/>
          <a:lstStyle/>
          <a:p>
            <a:r>
              <a:rPr lang="en-US" dirty="0"/>
              <a:t>KESA Compliance</a:t>
            </a:r>
          </a:p>
        </p:txBody>
      </p:sp>
    </p:spTree>
    <p:extLst>
      <p:ext uri="{BB962C8B-B14F-4D97-AF65-F5344CB8AC3E}">
        <p14:creationId xmlns:p14="http://schemas.microsoft.com/office/powerpoint/2010/main" val="1269918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Shape 388"/>
        <p:cNvGrpSpPr/>
        <p:nvPr/>
      </p:nvGrpSpPr>
      <p:grpSpPr>
        <a:xfrm>
          <a:off x="0" y="0"/>
          <a:ext cx="0" cy="0"/>
          <a:chOff x="0" y="0"/>
          <a:chExt cx="0" cy="0"/>
        </a:xfrm>
      </p:grpSpPr>
      <p:sp>
        <p:nvSpPr>
          <p:cNvPr id="2" name="Title 1">
            <a:extLst>
              <a:ext uri="{FF2B5EF4-FFF2-40B4-BE49-F238E27FC236}">
                <a16:creationId xmlns:a16="http://schemas.microsoft.com/office/drawing/2014/main" id="{52688EBE-CFC5-6C81-D6CA-DC0906A76BE4}"/>
              </a:ext>
            </a:extLst>
          </p:cNvPr>
          <p:cNvSpPr>
            <a:spLocks noGrp="1"/>
          </p:cNvSpPr>
          <p:nvPr>
            <p:ph type="title"/>
          </p:nvPr>
        </p:nvSpPr>
        <p:spPr>
          <a:xfrm>
            <a:off x="838200" y="365125"/>
            <a:ext cx="10515600" cy="1325563"/>
          </a:xfrm>
        </p:spPr>
        <p:txBody>
          <a:bodyPr/>
          <a:lstStyle/>
          <a:p>
            <a:r>
              <a:rPr lang="en-US"/>
              <a:t>School Improvement: Standard</a:t>
            </a:r>
          </a:p>
        </p:txBody>
      </p:sp>
      <p:sp>
        <p:nvSpPr>
          <p:cNvPr id="5" name="Content Placeholder 4">
            <a:extLst>
              <a:ext uri="{FF2B5EF4-FFF2-40B4-BE49-F238E27FC236}">
                <a16:creationId xmlns:a16="http://schemas.microsoft.com/office/drawing/2014/main" id="{494785A6-112A-3D8A-AD93-7A82182E586E}"/>
              </a:ext>
            </a:extLst>
          </p:cNvPr>
          <p:cNvSpPr>
            <a:spLocks noGrp="1"/>
          </p:cNvSpPr>
          <p:nvPr>
            <p:ph sz="half" idx="2"/>
          </p:nvPr>
        </p:nvSpPr>
        <p:spPr>
          <a:xfrm>
            <a:off x="3763926" y="1825625"/>
            <a:ext cx="7357730" cy="4351338"/>
          </a:xfrm>
        </p:spPr>
        <p:txBody>
          <a:bodyPr/>
          <a:lstStyle/>
          <a:p>
            <a:pPr marL="0" lvl="0" indent="0">
              <a:buNone/>
            </a:pPr>
            <a:r>
              <a:rPr lang="en-US" noProof="0">
                <a:latin typeface="Open Sans" panose="020B0606030504020204" pitchFamily="34" charset="0"/>
                <a:ea typeface="Open Sans" panose="020B0606030504020204" pitchFamily="34" charset="0"/>
                <a:cs typeface="Open Sans" panose="020B0606030504020204" pitchFamily="34" charset="0"/>
                <a:sym typeface="Open Sans Light"/>
              </a:rPr>
              <a:t>The school system </a:t>
            </a:r>
            <a:endParaRPr lang="en-US" noProof="0">
              <a:latin typeface="Open Sans" panose="020B0606030504020204" pitchFamily="34" charset="0"/>
              <a:ea typeface="Open Sans" panose="020B0606030504020204" pitchFamily="34" charset="0"/>
              <a:cs typeface="Open Sans" panose="020B0606030504020204" pitchFamily="34" charset="0"/>
              <a:sym typeface="Arial"/>
            </a:endParaRPr>
          </a:p>
          <a:p>
            <a:pPr lvl="1"/>
            <a:r>
              <a:rPr lang="en-US" noProof="0">
                <a:latin typeface="+mj-lt"/>
                <a:ea typeface="Open Sans" panose="020B0606030504020204" pitchFamily="34" charset="0"/>
                <a:cs typeface="Open Sans" panose="020B0606030504020204" pitchFamily="34" charset="0"/>
                <a:sym typeface="Open Sans Light"/>
              </a:rPr>
              <a:t>Engages </a:t>
            </a:r>
            <a:r>
              <a:rPr lang="en-US" noProof="0">
                <a:sym typeface="Open Sans Light"/>
              </a:rPr>
              <a:t>in the KESA 2.0 Collaboration Process, </a:t>
            </a:r>
          </a:p>
          <a:p>
            <a:pPr lvl="1"/>
            <a:r>
              <a:rPr lang="en-US" noProof="0">
                <a:latin typeface="Open Sans Semibold" panose="020B0706030804020204" pitchFamily="34" charset="0"/>
                <a:ea typeface="Open Sans Semibold" panose="020B0706030804020204" pitchFamily="34" charset="0"/>
                <a:cs typeface="Open Sans Semibold" panose="020B0706030804020204" pitchFamily="34" charset="0"/>
                <a:sym typeface="Open Sans Light"/>
              </a:rPr>
              <a:t>Builds</a:t>
            </a:r>
            <a:r>
              <a:rPr lang="en-US" noProof="0">
                <a:sym typeface="Open Sans Light"/>
              </a:rPr>
              <a:t> a quality action plan, and</a:t>
            </a:r>
            <a:endParaRPr lang="en-US" noProof="0">
              <a:sym typeface="Arial"/>
            </a:endParaRPr>
          </a:p>
          <a:p>
            <a:pPr lvl="1"/>
            <a:r>
              <a:rPr lang="en-US" noProof="0">
                <a:latin typeface="Open Sans Semibold" panose="020B0706030804020204" pitchFamily="34" charset="0"/>
                <a:ea typeface="Open Sans Semibold" panose="020B0706030804020204" pitchFamily="34" charset="0"/>
                <a:cs typeface="Open Sans Semibold" panose="020B0706030804020204" pitchFamily="34" charset="0"/>
                <a:sym typeface="Open Sans Light"/>
              </a:rPr>
              <a:t>Implements</a:t>
            </a:r>
            <a:r>
              <a:rPr lang="en-US" noProof="0">
                <a:sym typeface="Open Sans Light"/>
              </a:rPr>
              <a:t> the action plan effectively.</a:t>
            </a:r>
            <a:endParaRPr lang="en-US"/>
          </a:p>
        </p:txBody>
      </p:sp>
      <p:pic>
        <p:nvPicPr>
          <p:cNvPr id="10" name="Content Placeholder 9">
            <a:extLst>
              <a:ext uri="{FF2B5EF4-FFF2-40B4-BE49-F238E27FC236}">
                <a16:creationId xmlns:a16="http://schemas.microsoft.com/office/drawing/2014/main" id="{3969D548-00B5-EF7A-22FF-A036A8A6BA2B}"/>
              </a:ext>
              <a:ext uri="{C183D7F6-B498-43B3-948B-1728B52AA6E4}">
                <adec:decorative xmlns:adec="http://schemas.microsoft.com/office/drawing/2017/decorative" val="1"/>
              </a:ext>
            </a:extLst>
          </p:cNvPr>
          <p:cNvPicPr>
            <a:picLocks noGrp="1" noChangeAspect="1"/>
          </p:cNvPicPr>
          <p:nvPr>
            <p:ph sz="half"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2192325"/>
            <a:ext cx="2473349" cy="2473349"/>
          </a:xfrm>
        </p:spPr>
      </p:pic>
    </p:spTree>
    <p:extLst>
      <p:ext uri="{BB962C8B-B14F-4D97-AF65-F5344CB8AC3E}">
        <p14:creationId xmlns:p14="http://schemas.microsoft.com/office/powerpoint/2010/main" val="140860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C0D769-1BDB-E7C7-A934-7018F6FCA590}"/>
              </a:ext>
            </a:extLst>
          </p:cNvPr>
          <p:cNvSpPr>
            <a:spLocks noGrp="1"/>
          </p:cNvSpPr>
          <p:nvPr>
            <p:ph idx="1"/>
          </p:nvPr>
        </p:nvSpPr>
        <p:spPr/>
        <p:txBody>
          <a:bodyPr/>
          <a:lstStyle/>
          <a:p>
            <a:r>
              <a:rPr lang="en-US" dirty="0"/>
              <a:t>ELA &amp; Math State Assessments, HS Graduation, Postsecondary Effectiveness</a:t>
            </a:r>
          </a:p>
          <a:p>
            <a:r>
              <a:rPr lang="en-US" dirty="0"/>
              <a:t>Standards will involve:</a:t>
            </a:r>
          </a:p>
          <a:p>
            <a:pPr lvl="1"/>
            <a:r>
              <a:rPr lang="en-US" dirty="0"/>
              <a:t>Targets – State Goal, Threshold</a:t>
            </a:r>
          </a:p>
          <a:p>
            <a:pPr lvl="1"/>
            <a:r>
              <a:rPr lang="en-US" dirty="0"/>
              <a:t>Improvement toward targets</a:t>
            </a:r>
          </a:p>
          <a:p>
            <a:r>
              <a:rPr lang="en-US" dirty="0"/>
              <a:t>KESA Outcome Standards are currently being drafted.  An initial draft will be presented to the State BOE in October 2024 and presented to the State BOE in final form in December 2024.</a:t>
            </a:r>
          </a:p>
          <a:p>
            <a:r>
              <a:rPr lang="en-US" dirty="0"/>
              <a:t>Outcomes will be evaluated for accreditation beginning in 26-27</a:t>
            </a:r>
          </a:p>
        </p:txBody>
      </p:sp>
      <p:sp>
        <p:nvSpPr>
          <p:cNvPr id="3" name="Title 2">
            <a:extLst>
              <a:ext uri="{FF2B5EF4-FFF2-40B4-BE49-F238E27FC236}">
                <a16:creationId xmlns:a16="http://schemas.microsoft.com/office/drawing/2014/main" id="{88819F09-43F7-2DD3-92C1-392A437FF07A}"/>
              </a:ext>
            </a:extLst>
          </p:cNvPr>
          <p:cNvSpPr>
            <a:spLocks noGrp="1"/>
          </p:cNvSpPr>
          <p:nvPr>
            <p:ph type="title"/>
          </p:nvPr>
        </p:nvSpPr>
        <p:spPr/>
        <p:txBody>
          <a:bodyPr/>
          <a:lstStyle/>
          <a:p>
            <a:r>
              <a:rPr lang="en-US" dirty="0"/>
              <a:t>KESA Outcomes</a:t>
            </a:r>
          </a:p>
        </p:txBody>
      </p:sp>
    </p:spTree>
    <p:extLst>
      <p:ext uri="{BB962C8B-B14F-4D97-AF65-F5344CB8AC3E}">
        <p14:creationId xmlns:p14="http://schemas.microsoft.com/office/powerpoint/2010/main" val="334583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Shape 388"/>
        <p:cNvGrpSpPr/>
        <p:nvPr/>
      </p:nvGrpSpPr>
      <p:grpSpPr>
        <a:xfrm>
          <a:off x="0" y="0"/>
          <a:ext cx="0" cy="0"/>
          <a:chOff x="0" y="0"/>
          <a:chExt cx="0" cy="0"/>
        </a:xfrm>
      </p:grpSpPr>
      <p:sp>
        <p:nvSpPr>
          <p:cNvPr id="2" name="Title 1">
            <a:extLst>
              <a:ext uri="{FF2B5EF4-FFF2-40B4-BE49-F238E27FC236}">
                <a16:creationId xmlns:a16="http://schemas.microsoft.com/office/drawing/2014/main" id="{52688EBE-CFC5-6C81-D6CA-DC0906A76BE4}"/>
              </a:ext>
            </a:extLst>
          </p:cNvPr>
          <p:cNvSpPr>
            <a:spLocks noGrp="1"/>
          </p:cNvSpPr>
          <p:nvPr>
            <p:ph type="title"/>
          </p:nvPr>
        </p:nvSpPr>
        <p:spPr>
          <a:xfrm>
            <a:off x="838200" y="365125"/>
            <a:ext cx="10515600" cy="1325563"/>
          </a:xfrm>
        </p:spPr>
        <p:txBody>
          <a:bodyPr/>
          <a:lstStyle/>
          <a:p>
            <a:r>
              <a:rPr lang="en-US"/>
              <a:t>School Improvement: Supports</a:t>
            </a:r>
          </a:p>
        </p:txBody>
      </p:sp>
      <p:sp>
        <p:nvSpPr>
          <p:cNvPr id="5" name="Content Placeholder 4">
            <a:extLst>
              <a:ext uri="{FF2B5EF4-FFF2-40B4-BE49-F238E27FC236}">
                <a16:creationId xmlns:a16="http://schemas.microsoft.com/office/drawing/2014/main" id="{494785A6-112A-3D8A-AD93-7A82182E586E}"/>
              </a:ext>
            </a:extLst>
          </p:cNvPr>
          <p:cNvSpPr>
            <a:spLocks noGrp="1"/>
          </p:cNvSpPr>
          <p:nvPr>
            <p:ph sz="half" idx="2"/>
          </p:nvPr>
        </p:nvSpPr>
        <p:spPr>
          <a:xfrm>
            <a:off x="4812633" y="1825625"/>
            <a:ext cx="5455739" cy="2840049"/>
          </a:xfrm>
        </p:spPr>
        <p:txBody>
          <a:bodyPr anchor="ctr"/>
          <a:lstStyle/>
          <a:p>
            <a:pPr marL="0" marR="0" lvl="0" indent="0" algn="l" defTabSz="914400" rtl="0" eaLnBrk="1" fontAlgn="auto" latinLnBrk="0" hangingPunct="1">
              <a:spcBef>
                <a:spcPts val="1000"/>
              </a:spcBef>
              <a:spcAft>
                <a:spcPts val="0"/>
              </a:spcAft>
              <a:buClr>
                <a:srgbClr val="12284C"/>
              </a:buClr>
              <a:buSzPts val="2400"/>
              <a:buFont typeface="Arial"/>
              <a:buNone/>
              <a:tabLst/>
              <a:defRPr/>
            </a:pPr>
            <a:r>
              <a:rPr kumimoji="0" lang="en-US" sz="2800" b="0" i="0" u="none" strike="noStrike" kern="0" cap="none" spc="0" normalizeH="0" baseline="0" noProof="0">
                <a:ln>
                  <a:noFill/>
                </a:ln>
                <a:solidFill>
                  <a:srgbClr val="12284C"/>
                </a:solidFill>
                <a:effectLst/>
                <a:uLnTx/>
                <a:uFillTx/>
                <a:latin typeface="Open Sans Light"/>
                <a:ea typeface="Open Sans Light"/>
                <a:cs typeface="Open Sans Light"/>
                <a:sym typeface="Open Sans Light"/>
              </a:rPr>
              <a:t>There are supports throughout this process based on the needs of the school system.</a:t>
            </a:r>
            <a:endParaRPr kumimoji="0" lang="en-US" sz="28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10" name="Content Placeholder 9">
            <a:extLst>
              <a:ext uri="{FF2B5EF4-FFF2-40B4-BE49-F238E27FC236}">
                <a16:creationId xmlns:a16="http://schemas.microsoft.com/office/drawing/2014/main" id="{3969D548-00B5-EF7A-22FF-A036A8A6BA2B}"/>
              </a:ext>
              <a:ext uri="{C183D7F6-B498-43B3-948B-1728B52AA6E4}">
                <adec:decorative xmlns:adec="http://schemas.microsoft.com/office/drawing/2017/decorative" val="1"/>
              </a:ext>
            </a:extLst>
          </p:cNvPr>
          <p:cNvPicPr>
            <a:picLocks noGrp="1" noChangeAspect="1"/>
          </p:cNvPicPr>
          <p:nvPr>
            <p:ph sz="half"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51763" y="2192325"/>
            <a:ext cx="2473349" cy="2473349"/>
          </a:xfrm>
        </p:spPr>
      </p:pic>
    </p:spTree>
    <p:extLst>
      <p:ext uri="{BB962C8B-B14F-4D97-AF65-F5344CB8AC3E}">
        <p14:creationId xmlns:p14="http://schemas.microsoft.com/office/powerpoint/2010/main" val="2309712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16222-744F-600A-2E03-68F18A16D341}"/>
              </a:ext>
            </a:extLst>
          </p:cNvPr>
          <p:cNvSpPr>
            <a:spLocks noGrp="1"/>
          </p:cNvSpPr>
          <p:nvPr>
            <p:ph type="title"/>
          </p:nvPr>
        </p:nvSpPr>
        <p:spPr/>
        <p:txBody>
          <a:bodyPr/>
          <a:lstStyle/>
          <a:p>
            <a:r>
              <a:rPr lang="en-US" dirty="0"/>
              <a:t>KESA Roles and Responsibilities</a:t>
            </a:r>
          </a:p>
        </p:txBody>
      </p:sp>
      <p:graphicFrame>
        <p:nvGraphicFramePr>
          <p:cNvPr id="8" name="SmartArt Placeholder 7" descr="Systems&#10; Report required information.&#10;KSDE&#10; Analyzes information and presents to the ARC when a system is not in compliance.&#10;ARC&#10; Reviews compliance issues , information and data from KSDE. Makes recommendation to the state board.&#10;KSBE&#10; Determines accreditation.&#10;">
            <a:extLst>
              <a:ext uri="{FF2B5EF4-FFF2-40B4-BE49-F238E27FC236}">
                <a16:creationId xmlns:a16="http://schemas.microsoft.com/office/drawing/2014/main" id="{8274A775-53B3-67DC-1040-2411236CA8CB}"/>
              </a:ext>
            </a:extLst>
          </p:cNvPr>
          <p:cNvGraphicFramePr>
            <a:graphicFrameLocks noGrp="1"/>
          </p:cNvGraphicFramePr>
          <p:nvPr>
            <p:ph type="dgm" sz="quarter" idx="4294967295"/>
          </p:nvPr>
        </p:nvGraphicFramePr>
        <p:xfrm>
          <a:off x="619125" y="1754188"/>
          <a:ext cx="10733088" cy="4437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82869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g270faf0c2cf_2_283"/>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Open Sans SemiBold"/>
              <a:buNone/>
            </a:pPr>
            <a:r>
              <a:rPr lang="en-US"/>
              <a:t>Timeline</a:t>
            </a:r>
            <a:endParaRPr/>
          </a:p>
        </p:txBody>
      </p:sp>
      <p:graphicFrame>
        <p:nvGraphicFramePr>
          <p:cNvPr id="356" name="Google Shape;356;g270faf0c2cf_2_283"/>
          <p:cNvGraphicFramePr/>
          <p:nvPr/>
        </p:nvGraphicFramePr>
        <p:xfrm>
          <a:off x="838199" y="1564367"/>
          <a:ext cx="10606850" cy="3056015"/>
        </p:xfrm>
        <a:graphic>
          <a:graphicData uri="http://schemas.openxmlformats.org/drawingml/2006/table">
            <a:tbl>
              <a:tblPr firstRow="1" firstCol="1" bandCol="1">
                <a:tableStyleId>{3B4B98B0-60AC-42C2-AFA5-B58CD77FA1E5}</a:tableStyleId>
              </a:tblPr>
              <a:tblGrid>
                <a:gridCol w="2121370">
                  <a:extLst>
                    <a:ext uri="{9D8B030D-6E8A-4147-A177-3AD203B41FA5}">
                      <a16:colId xmlns:a16="http://schemas.microsoft.com/office/drawing/2014/main" val="20000"/>
                    </a:ext>
                  </a:extLst>
                </a:gridCol>
                <a:gridCol w="2121370">
                  <a:extLst>
                    <a:ext uri="{9D8B030D-6E8A-4147-A177-3AD203B41FA5}">
                      <a16:colId xmlns:a16="http://schemas.microsoft.com/office/drawing/2014/main" val="20001"/>
                    </a:ext>
                  </a:extLst>
                </a:gridCol>
                <a:gridCol w="2121370">
                  <a:extLst>
                    <a:ext uri="{9D8B030D-6E8A-4147-A177-3AD203B41FA5}">
                      <a16:colId xmlns:a16="http://schemas.microsoft.com/office/drawing/2014/main" val="20002"/>
                    </a:ext>
                  </a:extLst>
                </a:gridCol>
                <a:gridCol w="2121370">
                  <a:extLst>
                    <a:ext uri="{9D8B030D-6E8A-4147-A177-3AD203B41FA5}">
                      <a16:colId xmlns:a16="http://schemas.microsoft.com/office/drawing/2014/main" val="20003"/>
                    </a:ext>
                  </a:extLst>
                </a:gridCol>
                <a:gridCol w="2121370">
                  <a:extLst>
                    <a:ext uri="{9D8B030D-6E8A-4147-A177-3AD203B41FA5}">
                      <a16:colId xmlns:a16="http://schemas.microsoft.com/office/drawing/2014/main" val="20004"/>
                    </a:ext>
                  </a:extLst>
                </a:gridCol>
              </a:tblGrid>
              <a:tr h="545775">
                <a:tc>
                  <a:txBody>
                    <a:bodyPr/>
                    <a:lstStyle/>
                    <a:p>
                      <a:pPr marL="0" marR="0" lvl="0" indent="0" algn="r" rtl="0">
                        <a:lnSpc>
                          <a:spcPct val="100000"/>
                        </a:lnSpc>
                        <a:spcBef>
                          <a:spcPts val="0"/>
                        </a:spcBef>
                        <a:spcAft>
                          <a:spcPts val="0"/>
                        </a:spcAft>
                        <a:buClr>
                          <a:srgbClr val="000000"/>
                        </a:buClr>
                        <a:buSzPts val="1700"/>
                        <a:buFont typeface="Arial"/>
                        <a:buNone/>
                      </a:pPr>
                      <a:r>
                        <a:rPr lang="en-US" sz="1700" b="0" u="none" strike="noStrike" cap="none">
                          <a:latin typeface="+mj-lt"/>
                        </a:rPr>
                        <a:t>Implementation </a:t>
                      </a:r>
                      <a:endParaRPr sz="1300" b="0" u="none" strike="noStrike" cap="none">
                        <a:latin typeface="+mj-lt"/>
                      </a:endParaRPr>
                    </a:p>
                  </a:txBody>
                  <a:tcPr marL="91450" marR="91450" marT="45725" marB="45725" anchor="b"/>
                </a:tc>
                <a:tc>
                  <a:txBody>
                    <a:bodyPr/>
                    <a:lstStyle/>
                    <a:p>
                      <a:pPr marL="0" marR="0" lvl="0" indent="0" algn="l" rtl="0">
                        <a:lnSpc>
                          <a:spcPct val="100000"/>
                        </a:lnSpc>
                        <a:spcBef>
                          <a:spcPts val="0"/>
                        </a:spcBef>
                        <a:spcAft>
                          <a:spcPts val="0"/>
                        </a:spcAft>
                        <a:buClr>
                          <a:srgbClr val="000000"/>
                        </a:buClr>
                        <a:buSzPts val="1700"/>
                        <a:buFont typeface="Arial"/>
                        <a:buNone/>
                      </a:pPr>
                      <a:r>
                        <a:rPr lang="en-US" sz="1700" b="0" u="none" strike="noStrike" cap="none">
                          <a:latin typeface="+mj-lt"/>
                        </a:rPr>
                        <a:t>School Year </a:t>
                      </a:r>
                      <a:endParaRPr sz="1300" b="0" u="none" strike="noStrike" cap="none">
                        <a:latin typeface="+mj-lt"/>
                      </a:endParaRPr>
                    </a:p>
                  </a:txBody>
                  <a:tcPr marL="91450" marR="91450" marT="45725" marB="45725" anchor="b"/>
                </a:tc>
                <a:tc>
                  <a:txBody>
                    <a:bodyPr/>
                    <a:lstStyle/>
                    <a:p>
                      <a:pPr marL="0" marR="0" lvl="0" indent="0" algn="l" rtl="0">
                        <a:lnSpc>
                          <a:spcPct val="100000"/>
                        </a:lnSpc>
                        <a:spcBef>
                          <a:spcPts val="0"/>
                        </a:spcBef>
                        <a:spcAft>
                          <a:spcPts val="0"/>
                        </a:spcAft>
                        <a:buClr>
                          <a:srgbClr val="000000"/>
                        </a:buClr>
                        <a:buSzPts val="1700"/>
                        <a:buFont typeface="Arial"/>
                        <a:buNone/>
                      </a:pPr>
                      <a:r>
                        <a:rPr lang="en-US" sz="1700" b="0" u="none" strike="noStrike" cap="none">
                          <a:latin typeface="+mj-lt"/>
                        </a:rPr>
                        <a:t>Compliance</a:t>
                      </a:r>
                      <a:endParaRPr sz="1300" b="0" u="none" strike="noStrike" cap="none">
                        <a:latin typeface="+mj-lt"/>
                      </a:endParaRPr>
                    </a:p>
                  </a:txBody>
                  <a:tcPr marL="91450" marR="91450" marT="45725" marB="45725" anchor="b"/>
                </a:tc>
                <a:tc>
                  <a:txBody>
                    <a:bodyPr/>
                    <a:lstStyle/>
                    <a:p>
                      <a:pPr marL="0" marR="0" lvl="0" indent="0" algn="l" rtl="0">
                        <a:lnSpc>
                          <a:spcPct val="100000"/>
                        </a:lnSpc>
                        <a:spcBef>
                          <a:spcPts val="0"/>
                        </a:spcBef>
                        <a:spcAft>
                          <a:spcPts val="0"/>
                        </a:spcAft>
                        <a:buClr>
                          <a:srgbClr val="000000"/>
                        </a:buClr>
                        <a:buSzPts val="1700"/>
                        <a:buFont typeface="Arial"/>
                        <a:buNone/>
                      </a:pPr>
                      <a:r>
                        <a:rPr lang="en-US" sz="1700" b="0" u="none" strike="noStrike" cap="none">
                          <a:latin typeface="+mj-lt"/>
                        </a:rPr>
                        <a:t>School Improvement</a:t>
                      </a:r>
                      <a:endParaRPr sz="1300" b="0" u="none" strike="noStrike" cap="none">
                        <a:latin typeface="+mj-lt"/>
                      </a:endParaRPr>
                    </a:p>
                  </a:txBody>
                  <a:tcPr marL="91450" marR="91450" marT="45725" marB="45725" anchor="b"/>
                </a:tc>
                <a:tc>
                  <a:txBody>
                    <a:bodyPr/>
                    <a:lstStyle/>
                    <a:p>
                      <a:pPr marL="0" marR="0" lvl="0" indent="0" algn="l" rtl="0">
                        <a:lnSpc>
                          <a:spcPct val="100000"/>
                        </a:lnSpc>
                        <a:spcBef>
                          <a:spcPts val="0"/>
                        </a:spcBef>
                        <a:spcAft>
                          <a:spcPts val="0"/>
                        </a:spcAft>
                        <a:buClr>
                          <a:srgbClr val="000000"/>
                        </a:buClr>
                        <a:buSzPts val="1700"/>
                        <a:buFont typeface="Arial"/>
                        <a:buNone/>
                      </a:pPr>
                      <a:r>
                        <a:rPr lang="en-US" sz="1700" b="0" u="none" strike="noStrike" cap="none">
                          <a:latin typeface="+mj-lt"/>
                        </a:rPr>
                        <a:t>Outcomes </a:t>
                      </a:r>
                      <a:endParaRPr sz="1300" b="0" u="none" strike="noStrike" cap="none">
                        <a:latin typeface="+mj-lt"/>
                      </a:endParaRPr>
                    </a:p>
                  </a:txBody>
                  <a:tcPr marL="91450" marR="91450" marT="45725" marB="45725" anchor="b"/>
                </a:tc>
                <a:extLst>
                  <a:ext uri="{0D108BD9-81ED-4DB2-BD59-A6C34878D82A}">
                    <a16:rowId xmlns:a16="http://schemas.microsoft.com/office/drawing/2014/main" val="10000"/>
                  </a:ext>
                </a:extLst>
              </a:tr>
              <a:tr h="709025">
                <a:tc>
                  <a:txBody>
                    <a:bodyPr/>
                    <a:lstStyle/>
                    <a:p>
                      <a:pPr marL="0" marR="0" lvl="0" indent="0" algn="r" rtl="0">
                        <a:lnSpc>
                          <a:spcPct val="100000"/>
                        </a:lnSpc>
                        <a:spcBef>
                          <a:spcPts val="0"/>
                        </a:spcBef>
                        <a:spcAft>
                          <a:spcPts val="0"/>
                        </a:spcAft>
                        <a:buClr>
                          <a:srgbClr val="000000"/>
                        </a:buClr>
                        <a:buSzPts val="1700"/>
                        <a:buFont typeface="Arial"/>
                        <a:buNone/>
                      </a:pPr>
                      <a:r>
                        <a:rPr lang="en-US" sz="2800" b="0" u="none" strike="noStrike" cap="none">
                          <a:latin typeface="+mj-lt"/>
                        </a:rPr>
                        <a:t>Year 1</a:t>
                      </a:r>
                      <a:endParaRPr sz="2000" b="0" u="none" strike="noStrike" cap="none">
                        <a:latin typeface="+mj-lt"/>
                      </a:endParaRPr>
                    </a:p>
                  </a:txBody>
                  <a:tcPr marL="91450" marR="91450" marT="45725" marB="45725" anchor="ctr">
                    <a:lnB w="12700" cap="flat" cmpd="sng" algn="ctr">
                      <a:solidFill>
                        <a:schemeClr val="tx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t>2024-2025</a:t>
                      </a:r>
                      <a:endParaRPr sz="1300" u="none" strike="noStrike" cap="none"/>
                    </a:p>
                  </a:txBody>
                  <a:tcPr marL="91450" marR="91450" marT="45725" marB="45725" anchor="ctr">
                    <a:lnB w="12700" cap="flat" cmpd="sng" algn="ctr">
                      <a:solidFill>
                        <a:schemeClr val="tx1"/>
                      </a:solidFill>
                      <a:prstDash val="solid"/>
                      <a:round/>
                      <a:headEnd type="none" w="med" len="med"/>
                      <a:tailEnd type="none" w="med" len="med"/>
                    </a:lnB>
                    <a:solidFill>
                      <a:schemeClr val="accent3">
                        <a:lumMod val="60000"/>
                        <a:lumOff val="40000"/>
                        <a:alpha val="20000"/>
                      </a:schemeClr>
                    </a:solidFill>
                  </a:tcPr>
                </a:tc>
                <a:tc>
                  <a:txBody>
                    <a:bodyPr/>
                    <a:lstStyle/>
                    <a:p>
                      <a:pPr marL="0" marR="0" lvl="0" indent="0" algn="l" rtl="0">
                        <a:lnSpc>
                          <a:spcPct val="100000"/>
                        </a:lnSpc>
                        <a:spcBef>
                          <a:spcPts val="0"/>
                        </a:spcBef>
                        <a:spcAft>
                          <a:spcPts val="0"/>
                        </a:spcAft>
                        <a:buNone/>
                      </a:pPr>
                      <a:r>
                        <a:rPr lang="en-US" sz="1700" u="none" strike="noStrike" cap="none"/>
                        <a:t>Report</a:t>
                      </a:r>
                      <a:endParaRPr sz="1300" u="none" strike="noStrike" cap="none"/>
                    </a:p>
                    <a:p>
                      <a:pPr marL="0" marR="0" lvl="0" indent="0" algn="l" rtl="0">
                        <a:lnSpc>
                          <a:spcPct val="100000"/>
                        </a:lnSpc>
                        <a:spcBef>
                          <a:spcPts val="0"/>
                        </a:spcBef>
                        <a:spcAft>
                          <a:spcPts val="0"/>
                        </a:spcAft>
                        <a:buNone/>
                      </a:pPr>
                      <a:r>
                        <a:rPr lang="en-US" sz="1700" u="none" strike="noStrike" cap="none"/>
                        <a:t>Evaluate </a:t>
                      </a:r>
                      <a:endParaRPr sz="1300" u="none" strike="noStrike" cap="none"/>
                    </a:p>
                  </a:txBody>
                  <a:tcPr marL="91450" marR="91450" marT="45725" marB="45725" anchor="ctr">
                    <a:lnB w="12700" cap="flat" cmpd="sng" algn="ctr">
                      <a:solidFill>
                        <a:schemeClr val="tx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dirty="0"/>
                        <a:t>Evaluate</a:t>
                      </a:r>
                      <a:endParaRPr sz="1300" u="none" strike="noStrike" cap="none" dirty="0"/>
                    </a:p>
                    <a:p>
                      <a:pPr marL="285750" marR="0" lvl="0" indent="-279400" algn="l" rtl="0">
                        <a:lnSpc>
                          <a:spcPct val="100000"/>
                        </a:lnSpc>
                        <a:spcBef>
                          <a:spcPts val="0"/>
                        </a:spcBef>
                        <a:spcAft>
                          <a:spcPts val="0"/>
                        </a:spcAft>
                        <a:buClr>
                          <a:schemeClr val="dk1"/>
                        </a:buClr>
                        <a:buSzPts val="1700"/>
                        <a:buFont typeface="Arial"/>
                        <a:buChar char="•"/>
                      </a:pPr>
                      <a:r>
                        <a:rPr lang="en-US" sz="1700" u="none" strike="noStrike" cap="none" dirty="0"/>
                        <a:t>Action Plan</a:t>
                      </a:r>
                      <a:endParaRPr sz="1300" u="none" strike="noStrike" cap="none" dirty="0"/>
                    </a:p>
                  </a:txBody>
                  <a:tcPr marL="91450" marR="91450" marT="45725" marB="45725" anchor="ctr">
                    <a:lnB w="12700" cap="flat" cmpd="sng" algn="ctr">
                      <a:solidFill>
                        <a:schemeClr val="tx1"/>
                      </a:solidFill>
                      <a:prstDash val="solid"/>
                      <a:round/>
                      <a:headEnd type="none" w="med" len="med"/>
                      <a:tailEnd type="none" w="med" len="med"/>
                    </a:lnB>
                    <a:solidFill>
                      <a:schemeClr val="accent3">
                        <a:lumMod val="60000"/>
                        <a:lumOff val="40000"/>
                        <a:alpha val="20000"/>
                      </a:schemeClr>
                    </a:solidFill>
                  </a:tcPr>
                </a:tc>
                <a:tc>
                  <a:txBody>
                    <a:bodyPr/>
                    <a:lstStyle/>
                    <a:p>
                      <a:pPr marL="0" marR="0" lvl="0" indent="0" algn="l" rtl="0">
                        <a:lnSpc>
                          <a:spcPct val="100000"/>
                        </a:lnSpc>
                        <a:spcBef>
                          <a:spcPts val="0"/>
                        </a:spcBef>
                        <a:spcAft>
                          <a:spcPts val="0"/>
                        </a:spcAft>
                        <a:buNone/>
                      </a:pPr>
                      <a:r>
                        <a:rPr lang="en-US" sz="1700" u="none" strike="noStrike" cap="none"/>
                        <a:t>Report </a:t>
                      </a:r>
                      <a:endParaRPr sz="1300" u="none" strike="noStrike" cap="none"/>
                    </a:p>
                  </a:txBody>
                  <a:tcPr marL="91450" marR="91450" marT="45725" marB="45725"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28600">
                <a:tc>
                  <a:txBody>
                    <a:bodyPr/>
                    <a:lstStyle/>
                    <a:p>
                      <a:pPr marL="0" marR="0" lvl="0" indent="0" algn="r" rtl="0">
                        <a:lnSpc>
                          <a:spcPct val="100000"/>
                        </a:lnSpc>
                        <a:spcBef>
                          <a:spcPts val="0"/>
                        </a:spcBef>
                        <a:spcAft>
                          <a:spcPts val="0"/>
                        </a:spcAft>
                        <a:buClr>
                          <a:srgbClr val="000000"/>
                        </a:buClr>
                        <a:buSzPts val="1700"/>
                        <a:buFont typeface="Arial"/>
                        <a:buNone/>
                      </a:pPr>
                      <a:r>
                        <a:rPr lang="en-US" sz="2800" b="0" u="none" strike="noStrike" cap="none">
                          <a:latin typeface="+mj-lt"/>
                        </a:rPr>
                        <a:t>Year 2</a:t>
                      </a:r>
                      <a:endParaRPr sz="2000" b="0" u="none" strike="noStrike" cap="none">
                        <a:latin typeface="+mj-lt"/>
                      </a:endParaRPr>
                    </a:p>
                  </a:txBody>
                  <a:tcPr marL="91450" marR="91450" marT="45725" marB="4572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t>2025-2026</a:t>
                      </a:r>
                      <a:endParaRPr sz="1300" u="none" strike="noStrike" cap="none"/>
                    </a:p>
                  </a:txBody>
                  <a:tcPr marL="91450" marR="91450" marT="45725" marB="4572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alpha val="20000"/>
                      </a:schemeClr>
                    </a:solidFill>
                  </a:tcPr>
                </a:tc>
                <a:tc>
                  <a:txBody>
                    <a:bodyPr/>
                    <a:lstStyle/>
                    <a:p>
                      <a:pPr marL="0" marR="0" lvl="0" indent="0" algn="l" rtl="0">
                        <a:lnSpc>
                          <a:spcPct val="100000"/>
                        </a:lnSpc>
                        <a:spcBef>
                          <a:spcPts val="0"/>
                        </a:spcBef>
                        <a:spcAft>
                          <a:spcPts val="0"/>
                        </a:spcAft>
                        <a:buNone/>
                      </a:pPr>
                      <a:r>
                        <a:rPr lang="en-US" sz="1700" u="none" strike="noStrike" cap="none"/>
                        <a:t>Report </a:t>
                      </a:r>
                      <a:endParaRPr sz="1300" u="none" strike="noStrike" cap="none"/>
                    </a:p>
                    <a:p>
                      <a:pPr marL="0" marR="0" lvl="0" indent="0" algn="l" rtl="0">
                        <a:lnSpc>
                          <a:spcPct val="100000"/>
                        </a:lnSpc>
                        <a:spcBef>
                          <a:spcPts val="0"/>
                        </a:spcBef>
                        <a:spcAft>
                          <a:spcPts val="0"/>
                        </a:spcAft>
                        <a:buNone/>
                      </a:pPr>
                      <a:r>
                        <a:rPr lang="en-US" sz="1700" u="none" strike="noStrike" cap="none"/>
                        <a:t>Evaluate </a:t>
                      </a:r>
                      <a:endParaRPr sz="1300" u="none" strike="noStrike" cap="none"/>
                    </a:p>
                  </a:txBody>
                  <a:tcPr marL="91450" marR="91450" marT="45725" marB="4572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dirty="0"/>
                        <a:t>Evaluate</a:t>
                      </a:r>
                      <a:endParaRPr sz="1300" u="none" strike="noStrike" cap="none" dirty="0"/>
                    </a:p>
                    <a:p>
                      <a:pPr marL="285750" marR="0" lvl="0" indent="-279400" algn="l" rtl="0">
                        <a:lnSpc>
                          <a:spcPct val="100000"/>
                        </a:lnSpc>
                        <a:spcBef>
                          <a:spcPts val="0"/>
                        </a:spcBef>
                        <a:spcAft>
                          <a:spcPts val="0"/>
                        </a:spcAft>
                        <a:buClr>
                          <a:schemeClr val="dk1"/>
                        </a:buClr>
                        <a:buSzPts val="1700"/>
                        <a:buFont typeface="Arial"/>
                        <a:buChar char="•"/>
                      </a:pPr>
                      <a:r>
                        <a:rPr lang="en-US" sz="1700" u="none" strike="noStrike" cap="none" dirty="0"/>
                        <a:t>Action Plan</a:t>
                      </a:r>
                      <a:endParaRPr sz="1300" u="none" strike="noStrike" cap="none" dirty="0"/>
                    </a:p>
                    <a:p>
                      <a:pPr marL="285750" marR="0" lvl="0" indent="-279400" algn="l" rtl="0">
                        <a:lnSpc>
                          <a:spcPct val="100000"/>
                        </a:lnSpc>
                        <a:spcBef>
                          <a:spcPts val="0"/>
                        </a:spcBef>
                        <a:spcAft>
                          <a:spcPts val="0"/>
                        </a:spcAft>
                        <a:buClr>
                          <a:schemeClr val="dk1"/>
                        </a:buClr>
                        <a:buSzPts val="1700"/>
                        <a:buFont typeface="Arial"/>
                        <a:buChar char="•"/>
                      </a:pPr>
                      <a:r>
                        <a:rPr lang="en-US" sz="1700" u="none" strike="noStrike" cap="none" dirty="0"/>
                        <a:t>Implementation</a:t>
                      </a:r>
                      <a:endParaRPr sz="1300" u="none" strike="noStrike" cap="none" dirty="0"/>
                    </a:p>
                  </a:txBody>
                  <a:tcPr marL="91450" marR="91450" marT="45725" marB="4572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alpha val="20000"/>
                      </a:schemeClr>
                    </a:solidFill>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t>Report</a:t>
                      </a:r>
                      <a:endParaRPr sz="1300" u="none" strike="noStrike" cap="none"/>
                    </a:p>
                  </a:txBody>
                  <a:tcPr marL="91450" marR="91450" marT="45725" marB="4572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46475">
                <a:tc>
                  <a:txBody>
                    <a:bodyPr/>
                    <a:lstStyle/>
                    <a:p>
                      <a:pPr marL="0" marR="0" lvl="0" indent="0" algn="r" rtl="0">
                        <a:lnSpc>
                          <a:spcPct val="100000"/>
                        </a:lnSpc>
                        <a:spcBef>
                          <a:spcPts val="0"/>
                        </a:spcBef>
                        <a:spcAft>
                          <a:spcPts val="0"/>
                        </a:spcAft>
                        <a:buClr>
                          <a:srgbClr val="000000"/>
                        </a:buClr>
                        <a:buSzPts val="1700"/>
                        <a:buFont typeface="Arial"/>
                        <a:buNone/>
                      </a:pPr>
                      <a:r>
                        <a:rPr lang="en-US" sz="2800" b="0" u="none" strike="noStrike" cap="none">
                          <a:latin typeface="+mj-lt"/>
                        </a:rPr>
                        <a:t>Year 3</a:t>
                      </a:r>
                      <a:endParaRPr sz="2000" b="0" u="none" strike="noStrike" cap="none">
                        <a:latin typeface="+mj-lt"/>
                      </a:endParaRPr>
                    </a:p>
                  </a:txBody>
                  <a:tcPr marL="91450" marR="91450" marT="45725" marB="45725" anchor="ctr">
                    <a:lnT w="12700" cap="flat" cmpd="sng" algn="ctr">
                      <a:solidFill>
                        <a:schemeClr val="tx1"/>
                      </a:solidFill>
                      <a:prstDash val="solid"/>
                      <a:round/>
                      <a:headEnd type="none" w="med" len="med"/>
                      <a:tailEnd type="none" w="med" len="med"/>
                    </a:lnT>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t>2026-2027</a:t>
                      </a:r>
                      <a:endParaRPr sz="1300" u="none" strike="noStrike" cap="none"/>
                    </a:p>
                  </a:txBody>
                  <a:tcPr marL="91450" marR="91450" marT="45725" marB="45725" anchor="ctr">
                    <a:lnT w="12700" cap="flat" cmpd="sng" algn="ctr">
                      <a:solidFill>
                        <a:schemeClr val="tx1"/>
                      </a:solidFill>
                      <a:prstDash val="solid"/>
                      <a:round/>
                      <a:headEnd type="none" w="med" len="med"/>
                      <a:tailEnd type="none" w="med" len="med"/>
                    </a:lnT>
                    <a:solidFill>
                      <a:schemeClr val="accent3">
                        <a:lumMod val="60000"/>
                        <a:lumOff val="40000"/>
                        <a:alpha val="20000"/>
                      </a:schemeClr>
                    </a:solidFill>
                  </a:tcPr>
                </a:tc>
                <a:tc>
                  <a:txBody>
                    <a:bodyPr/>
                    <a:lstStyle/>
                    <a:p>
                      <a:pPr marL="0" marR="0" lvl="0" indent="0" algn="l" rtl="0">
                        <a:lnSpc>
                          <a:spcPct val="100000"/>
                        </a:lnSpc>
                        <a:spcBef>
                          <a:spcPts val="0"/>
                        </a:spcBef>
                        <a:spcAft>
                          <a:spcPts val="0"/>
                        </a:spcAft>
                        <a:buNone/>
                      </a:pPr>
                      <a:r>
                        <a:rPr lang="en-US" sz="1700" u="none" strike="noStrike" cap="none"/>
                        <a:t>Report </a:t>
                      </a:r>
                      <a:endParaRPr sz="1300" u="none" strike="noStrike" cap="none"/>
                    </a:p>
                    <a:p>
                      <a:pPr marL="0" marR="0" lvl="0" indent="0" algn="l" rtl="0">
                        <a:lnSpc>
                          <a:spcPct val="100000"/>
                        </a:lnSpc>
                        <a:spcBef>
                          <a:spcPts val="0"/>
                        </a:spcBef>
                        <a:spcAft>
                          <a:spcPts val="0"/>
                        </a:spcAft>
                        <a:buNone/>
                      </a:pPr>
                      <a:r>
                        <a:rPr lang="en-US" sz="1700" u="none" strike="noStrike" cap="none"/>
                        <a:t>Evaluate </a:t>
                      </a:r>
                      <a:endParaRPr sz="1300" u="none" strike="noStrike" cap="none"/>
                    </a:p>
                  </a:txBody>
                  <a:tcPr marL="91450" marR="91450" marT="45725" marB="45725" anchor="ctr">
                    <a:lnT w="12700" cap="flat" cmpd="sng" algn="ctr">
                      <a:solidFill>
                        <a:schemeClr val="tx1"/>
                      </a:solidFill>
                      <a:prstDash val="solid"/>
                      <a:round/>
                      <a:headEnd type="none" w="med" len="med"/>
                      <a:tailEnd type="none" w="med" len="med"/>
                    </a:lnT>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dirty="0"/>
                        <a:t>Evaluate</a:t>
                      </a:r>
                      <a:endParaRPr sz="1300" u="none" strike="noStrike" cap="none" dirty="0"/>
                    </a:p>
                    <a:p>
                      <a:pPr marL="285750" marR="0" lvl="0" indent="-279400" algn="l" rtl="0">
                        <a:lnSpc>
                          <a:spcPct val="100000"/>
                        </a:lnSpc>
                        <a:spcBef>
                          <a:spcPts val="0"/>
                        </a:spcBef>
                        <a:spcAft>
                          <a:spcPts val="0"/>
                        </a:spcAft>
                        <a:buClr>
                          <a:schemeClr val="dk1"/>
                        </a:buClr>
                        <a:buSzPts val="1700"/>
                        <a:buFont typeface="Arial"/>
                        <a:buChar char="•"/>
                      </a:pPr>
                      <a:r>
                        <a:rPr lang="en-US" sz="1700" u="none" strike="noStrike" cap="none" dirty="0"/>
                        <a:t>Action Plan</a:t>
                      </a:r>
                      <a:endParaRPr sz="1300" u="none" strike="noStrike" cap="none" dirty="0"/>
                    </a:p>
                    <a:p>
                      <a:pPr marL="285750" marR="0" lvl="0" indent="-279400" algn="l" rtl="0">
                        <a:lnSpc>
                          <a:spcPct val="100000"/>
                        </a:lnSpc>
                        <a:spcBef>
                          <a:spcPts val="0"/>
                        </a:spcBef>
                        <a:spcAft>
                          <a:spcPts val="0"/>
                        </a:spcAft>
                        <a:buClr>
                          <a:schemeClr val="dk1"/>
                        </a:buClr>
                        <a:buSzPts val="1700"/>
                        <a:buFont typeface="Arial"/>
                        <a:buChar char="•"/>
                      </a:pPr>
                      <a:r>
                        <a:rPr lang="en-US" sz="1700" u="none" strike="noStrike" cap="none" dirty="0"/>
                        <a:t>Implementation</a:t>
                      </a:r>
                      <a:endParaRPr sz="1300" u="none" strike="noStrike" cap="none" dirty="0"/>
                    </a:p>
                  </a:txBody>
                  <a:tcPr marL="91450" marR="91450" marT="45725" marB="45725" anchor="ctr">
                    <a:lnT w="12700" cap="flat" cmpd="sng" algn="ctr">
                      <a:solidFill>
                        <a:schemeClr val="tx1"/>
                      </a:solidFill>
                      <a:prstDash val="solid"/>
                      <a:round/>
                      <a:headEnd type="none" w="med" len="med"/>
                      <a:tailEnd type="none" w="med" len="med"/>
                    </a:lnT>
                    <a:solidFill>
                      <a:schemeClr val="accent3">
                        <a:lumMod val="60000"/>
                        <a:lumOff val="40000"/>
                        <a:alpha val="20000"/>
                      </a:schemeClr>
                    </a:solidFill>
                  </a:tcPr>
                </a:tc>
                <a:tc>
                  <a:txBody>
                    <a:bodyPr/>
                    <a:lstStyle/>
                    <a:p>
                      <a:pPr marL="0" marR="0" lvl="0" indent="0" algn="l" rtl="0">
                        <a:lnSpc>
                          <a:spcPct val="100000"/>
                        </a:lnSpc>
                        <a:spcBef>
                          <a:spcPts val="0"/>
                        </a:spcBef>
                        <a:spcAft>
                          <a:spcPts val="0"/>
                        </a:spcAft>
                        <a:buNone/>
                      </a:pPr>
                      <a:r>
                        <a:rPr lang="en-US" sz="1700" dirty="0"/>
                        <a:t>Report </a:t>
                      </a:r>
                      <a:endParaRPr sz="1700" dirty="0"/>
                    </a:p>
                    <a:p>
                      <a:pPr marL="0" marR="0" lvl="0" indent="0" algn="l" rtl="0">
                        <a:lnSpc>
                          <a:spcPct val="100000"/>
                        </a:lnSpc>
                        <a:spcBef>
                          <a:spcPts val="0"/>
                        </a:spcBef>
                        <a:spcAft>
                          <a:spcPts val="0"/>
                        </a:spcAft>
                        <a:buNone/>
                      </a:pPr>
                      <a:r>
                        <a:rPr lang="en-US" sz="1700" u="none" strike="noStrike" cap="none" dirty="0"/>
                        <a:t>Evaluate*</a:t>
                      </a:r>
                      <a:endParaRPr sz="1300" u="none" strike="noStrike" cap="none" dirty="0"/>
                    </a:p>
                  </a:txBody>
                  <a:tcPr marL="91450" marR="91450" marT="45725" marB="45725"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3"/>
                  </a:ext>
                </a:extLst>
              </a:tr>
            </a:tbl>
          </a:graphicData>
        </a:graphic>
      </p:graphicFrame>
      <p:sp>
        <p:nvSpPr>
          <p:cNvPr id="3" name="TextBox 2">
            <a:extLst>
              <a:ext uri="{FF2B5EF4-FFF2-40B4-BE49-F238E27FC236}">
                <a16:creationId xmlns:a16="http://schemas.microsoft.com/office/drawing/2014/main" id="{B5ACC4D2-8A0E-712A-9069-67EB513C2953}"/>
              </a:ext>
            </a:extLst>
          </p:cNvPr>
          <p:cNvSpPr txBox="1"/>
          <p:nvPr/>
        </p:nvSpPr>
        <p:spPr>
          <a:xfrm>
            <a:off x="838198" y="4970467"/>
            <a:ext cx="9578547" cy="400110"/>
          </a:xfrm>
          <a:prstGeom prst="rect">
            <a:avLst/>
          </a:prstGeom>
          <a:noFill/>
        </p:spPr>
        <p:txBody>
          <a:bodyPr wrap="square">
            <a:spAutoFit/>
          </a:bodyPr>
          <a:lstStyle/>
          <a:p>
            <a:pPr marL="0" lvl="0" indent="0">
              <a:buNone/>
            </a:pPr>
            <a:r>
              <a:rPr lang="en-US" sz="2000" noProof="0" dirty="0">
                <a:sym typeface="Open Sans Light"/>
              </a:rPr>
              <a:t>*We will begin evaluating outcomes in 2026-27 school year.</a:t>
            </a:r>
          </a:p>
        </p:txBody>
      </p:sp>
    </p:spTree>
    <p:extLst>
      <p:ext uri="{BB962C8B-B14F-4D97-AF65-F5344CB8AC3E}">
        <p14:creationId xmlns:p14="http://schemas.microsoft.com/office/powerpoint/2010/main" val="1523729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917A3-3AD2-32C5-4777-0CD1C6434F8F}"/>
              </a:ext>
            </a:extLst>
          </p:cNvPr>
          <p:cNvSpPr>
            <a:spLocks noGrp="1"/>
          </p:cNvSpPr>
          <p:nvPr>
            <p:ph type="title"/>
          </p:nvPr>
        </p:nvSpPr>
        <p:spPr/>
        <p:txBody>
          <a:bodyPr>
            <a:normAutofit/>
          </a:bodyPr>
          <a:lstStyle/>
          <a:p>
            <a:r>
              <a:rPr lang="en-US" dirty="0"/>
              <a:t>Welcome and Introductions</a:t>
            </a:r>
          </a:p>
        </p:txBody>
      </p:sp>
    </p:spTree>
    <p:extLst>
      <p:ext uri="{BB962C8B-B14F-4D97-AF65-F5344CB8AC3E}">
        <p14:creationId xmlns:p14="http://schemas.microsoft.com/office/powerpoint/2010/main" val="12236726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g270faf0c2cf_2_269"/>
          <p:cNvSpPr txBox="1">
            <a:spLocks noGrp="1"/>
          </p:cNvSpPr>
          <p:nvPr>
            <p:ph type="title"/>
          </p:nvPr>
        </p:nvSpPr>
        <p:spPr>
          <a:xfrm>
            <a:off x="365650" y="0"/>
            <a:ext cx="10515600" cy="852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Open Sans SemiBold"/>
              <a:buNone/>
            </a:pPr>
            <a:r>
              <a:rPr lang="en-US" sz="3000"/>
              <a:t>Accreditation Determination Examples</a:t>
            </a:r>
            <a:endParaRPr sz="3000"/>
          </a:p>
        </p:txBody>
      </p:sp>
      <p:graphicFrame>
        <p:nvGraphicFramePr>
          <p:cNvPr id="470" name="Google Shape;470;g270faf0c2cf_2_269"/>
          <p:cNvGraphicFramePr/>
          <p:nvPr/>
        </p:nvGraphicFramePr>
        <p:xfrm>
          <a:off x="365640" y="753307"/>
          <a:ext cx="11460700" cy="1763530"/>
        </p:xfrm>
        <a:graphic>
          <a:graphicData uri="http://schemas.openxmlformats.org/drawingml/2006/table">
            <a:tbl>
              <a:tblPr firstRow="1" bandRow="1">
                <a:noFill/>
              </a:tblPr>
              <a:tblGrid>
                <a:gridCol w="1673225">
                  <a:extLst>
                    <a:ext uri="{9D8B030D-6E8A-4147-A177-3AD203B41FA5}">
                      <a16:colId xmlns:a16="http://schemas.microsoft.com/office/drawing/2014/main" val="20000"/>
                    </a:ext>
                  </a:extLst>
                </a:gridCol>
                <a:gridCol w="1346875">
                  <a:extLst>
                    <a:ext uri="{9D8B030D-6E8A-4147-A177-3AD203B41FA5}">
                      <a16:colId xmlns:a16="http://schemas.microsoft.com/office/drawing/2014/main" val="20001"/>
                    </a:ext>
                  </a:extLst>
                </a:gridCol>
                <a:gridCol w="2174800">
                  <a:extLst>
                    <a:ext uri="{9D8B030D-6E8A-4147-A177-3AD203B41FA5}">
                      <a16:colId xmlns:a16="http://schemas.microsoft.com/office/drawing/2014/main" val="20002"/>
                    </a:ext>
                  </a:extLst>
                </a:gridCol>
                <a:gridCol w="1470450">
                  <a:extLst>
                    <a:ext uri="{9D8B030D-6E8A-4147-A177-3AD203B41FA5}">
                      <a16:colId xmlns:a16="http://schemas.microsoft.com/office/drawing/2014/main" val="20003"/>
                    </a:ext>
                  </a:extLst>
                </a:gridCol>
                <a:gridCol w="4795350">
                  <a:extLst>
                    <a:ext uri="{9D8B030D-6E8A-4147-A177-3AD203B41FA5}">
                      <a16:colId xmlns:a16="http://schemas.microsoft.com/office/drawing/2014/main" val="20004"/>
                    </a:ext>
                  </a:extLst>
                </a:gridCol>
              </a:tblGrid>
              <a:tr h="434475">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dirty="0">
                        <a:solidFill>
                          <a:schemeClr val="bg1"/>
                        </a:solidFill>
                      </a:endParaRPr>
                    </a:p>
                  </a:txBody>
                  <a:tcPr marL="91450" marR="91450" marT="45725" marB="45725">
                    <a:solidFill>
                      <a:schemeClr val="accent1"/>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a:solidFill>
                            <a:schemeClr val="bg1"/>
                          </a:solidFill>
                        </a:rPr>
                        <a:t>Compliance</a:t>
                      </a:r>
                      <a:endParaRPr sz="1600" u="none" strike="noStrike" cap="none" dirty="0">
                        <a:solidFill>
                          <a:schemeClr val="bg1"/>
                        </a:solidFill>
                      </a:endParaRPr>
                    </a:p>
                  </a:txBody>
                  <a:tcPr marL="91450" marR="91450" marT="45725" marB="45725">
                    <a:solidFill>
                      <a:schemeClr val="accent1"/>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a:solidFill>
                            <a:schemeClr val="bg1"/>
                          </a:solidFill>
                        </a:rPr>
                        <a:t>School Improvement</a:t>
                      </a:r>
                      <a:endParaRPr sz="1600" u="none" strike="noStrike" cap="none" dirty="0">
                        <a:solidFill>
                          <a:schemeClr val="bg1"/>
                        </a:solidFill>
                      </a:endParaRPr>
                    </a:p>
                  </a:txBody>
                  <a:tcPr marL="91450" marR="91450" marT="45725" marB="45725">
                    <a:solidFill>
                      <a:schemeClr val="accent1"/>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a:solidFill>
                            <a:schemeClr val="bg1"/>
                          </a:solidFill>
                        </a:rPr>
                        <a:t>Outcomes</a:t>
                      </a:r>
                      <a:endParaRPr sz="1600" u="none" strike="noStrike" cap="none" dirty="0">
                        <a:solidFill>
                          <a:schemeClr val="bg1"/>
                        </a:solidFill>
                      </a:endParaRPr>
                    </a:p>
                  </a:txBody>
                  <a:tcPr marL="91450" marR="91450" marT="45725" marB="45725">
                    <a:solidFill>
                      <a:schemeClr val="accent1"/>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a:solidFill>
                            <a:schemeClr val="bg1"/>
                          </a:solidFill>
                        </a:rPr>
                        <a:t>Recommended Status</a:t>
                      </a:r>
                      <a:endParaRPr sz="1600" u="none" strike="noStrike" cap="none" dirty="0">
                        <a:solidFill>
                          <a:schemeClr val="bg1"/>
                        </a:solidFill>
                      </a:endParaRPr>
                    </a:p>
                  </a:txBody>
                  <a:tcPr marL="91450" marR="91450" marT="45725" marB="45725">
                    <a:solidFill>
                      <a:schemeClr val="accent1"/>
                    </a:solidFill>
                  </a:tcPr>
                </a:tc>
                <a:extLst>
                  <a:ext uri="{0D108BD9-81ED-4DB2-BD59-A6C34878D82A}">
                    <a16:rowId xmlns:a16="http://schemas.microsoft.com/office/drawing/2014/main" val="10000"/>
                  </a:ext>
                </a:extLst>
              </a:tr>
              <a:tr h="434475">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a:t>Meets the standard</a:t>
                      </a:r>
                      <a:endParaRPr sz="1600" u="none" strike="noStrike" cap="none" dirty="0"/>
                    </a:p>
                  </a:txBody>
                  <a:tcPr marL="91450" marR="91450" marT="45725" marB="45725">
                    <a:solidFill>
                      <a:schemeClr val="tx1">
                        <a:lumMod val="25000"/>
                        <a:lumOff val="75000"/>
                      </a:schemeClr>
                    </a:solidFill>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dirty="0"/>
                    </a:p>
                  </a:txBody>
                  <a:tcPr marL="91450" marR="91450" marT="45725" marB="45725">
                    <a:solidFill>
                      <a:schemeClr val="tx1">
                        <a:lumMod val="25000"/>
                        <a:lumOff val="75000"/>
                      </a:schemeClr>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X</a:t>
                      </a:r>
                      <a:endParaRPr sz="1600" u="none" strike="noStrike" cap="none" dirty="0"/>
                    </a:p>
                  </a:txBody>
                  <a:tcPr marL="91450" marR="91450" marT="45725" marB="45725">
                    <a:solidFill>
                      <a:schemeClr val="tx1">
                        <a:lumMod val="25000"/>
                        <a:lumOff val="75000"/>
                      </a:schemeClr>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X</a:t>
                      </a:r>
                      <a:endParaRPr sz="1600" u="none" strike="noStrike" cap="none" dirty="0"/>
                    </a:p>
                  </a:txBody>
                  <a:tcPr marL="91450" marR="91450" marT="45725" marB="45725">
                    <a:solidFill>
                      <a:schemeClr val="tx1">
                        <a:lumMod val="25000"/>
                        <a:lumOff val="75000"/>
                      </a:schemeClr>
                    </a:solidFill>
                  </a:tcPr>
                </a:tc>
                <a:tc rowSpan="2">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a:t>Systems </a:t>
                      </a:r>
                      <a:r>
                        <a:rPr lang="en-US" sz="1600" dirty="0"/>
                        <a:t>will have one year</a:t>
                      </a:r>
                      <a:r>
                        <a:rPr lang="en-US" sz="1600" u="none" strike="noStrike" cap="none" dirty="0"/>
                        <a:t> to work towards compliance. If not addressed, the system </a:t>
                      </a:r>
                      <a:r>
                        <a:rPr lang="en-US" sz="1600" dirty="0"/>
                        <a:t>will </a:t>
                      </a:r>
                      <a:r>
                        <a:rPr lang="en-US" sz="1600" u="none" strike="noStrike" cap="none" dirty="0"/>
                        <a:t>be </a:t>
                      </a:r>
                      <a:r>
                        <a:rPr lang="en-US" sz="1600" dirty="0"/>
                        <a:t>referred to the ARC for a review and recommendation of accreditation.</a:t>
                      </a:r>
                      <a:r>
                        <a:rPr lang="en-US" sz="1600" u="none" strike="noStrike" cap="none" dirty="0"/>
                        <a:t> </a:t>
                      </a:r>
                      <a:endParaRPr sz="1600" u="none" strike="noStrike" cap="none" dirty="0"/>
                    </a:p>
                  </a:txBody>
                  <a:tcPr marL="91450" marR="91450" marT="45725" marB="45725">
                    <a:solidFill>
                      <a:schemeClr val="tx1">
                        <a:lumMod val="25000"/>
                        <a:lumOff val="75000"/>
                      </a:schemeClr>
                    </a:solidFill>
                  </a:tcPr>
                </a:tc>
                <a:extLst>
                  <a:ext uri="{0D108BD9-81ED-4DB2-BD59-A6C34878D82A}">
                    <a16:rowId xmlns:a16="http://schemas.microsoft.com/office/drawing/2014/main" val="10001"/>
                  </a:ext>
                </a:extLst>
              </a:tr>
              <a:tr h="749925">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Does not meet the standard</a:t>
                      </a:r>
                      <a:endParaRPr sz="1600" u="none" strike="noStrike" cap="none"/>
                    </a:p>
                  </a:txBody>
                  <a:tcPr marL="91450" marR="91450" marT="45725" marB="45725">
                    <a:solidFill>
                      <a:schemeClr val="tx1">
                        <a:lumMod val="25000"/>
                        <a:lumOff val="75000"/>
                      </a:schemeClr>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X</a:t>
                      </a:r>
                      <a:endParaRPr sz="1600" u="none" strike="noStrike" cap="none"/>
                    </a:p>
                  </a:txBody>
                  <a:tcPr marL="91450" marR="91450" marT="45725" marB="45725">
                    <a:solidFill>
                      <a:schemeClr val="tx1">
                        <a:lumMod val="25000"/>
                        <a:lumOff val="75000"/>
                      </a:schemeClr>
                    </a:solidFill>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dirty="0"/>
                    </a:p>
                  </a:txBody>
                  <a:tcPr marL="91450" marR="91450" marT="45725" marB="45725">
                    <a:solidFill>
                      <a:schemeClr val="tx1">
                        <a:lumMod val="25000"/>
                        <a:lumOff val="75000"/>
                      </a:schemeClr>
                    </a:solidFill>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dirty="0"/>
                    </a:p>
                  </a:txBody>
                  <a:tcPr marL="91450" marR="91450" marT="45725" marB="45725">
                    <a:solidFill>
                      <a:schemeClr val="tx1">
                        <a:lumMod val="25000"/>
                        <a:lumOff val="75000"/>
                      </a:schemeClr>
                    </a:solidFill>
                  </a:tcPr>
                </a:tc>
                <a:tc vMerge="1">
                  <a:txBody>
                    <a:bodyPr/>
                    <a:lstStyle/>
                    <a:p>
                      <a:endParaRPr lang="en-US"/>
                    </a:p>
                  </a:txBody>
                  <a:tcPr/>
                </a:tc>
                <a:extLst>
                  <a:ext uri="{0D108BD9-81ED-4DB2-BD59-A6C34878D82A}">
                    <a16:rowId xmlns:a16="http://schemas.microsoft.com/office/drawing/2014/main" val="10002"/>
                  </a:ext>
                </a:extLst>
              </a:tr>
            </a:tbl>
          </a:graphicData>
        </a:graphic>
      </p:graphicFrame>
      <p:graphicFrame>
        <p:nvGraphicFramePr>
          <p:cNvPr id="471" name="Google Shape;471;g270faf0c2cf_2_269"/>
          <p:cNvGraphicFramePr/>
          <p:nvPr/>
        </p:nvGraphicFramePr>
        <p:xfrm>
          <a:off x="365640" y="2619988"/>
          <a:ext cx="11460700" cy="1681500"/>
        </p:xfrm>
        <a:graphic>
          <a:graphicData uri="http://schemas.openxmlformats.org/drawingml/2006/table">
            <a:tbl>
              <a:tblPr firstRow="1" bandRow="1">
                <a:noFill/>
              </a:tblPr>
              <a:tblGrid>
                <a:gridCol w="1660875">
                  <a:extLst>
                    <a:ext uri="{9D8B030D-6E8A-4147-A177-3AD203B41FA5}">
                      <a16:colId xmlns:a16="http://schemas.microsoft.com/office/drawing/2014/main" val="20000"/>
                    </a:ext>
                  </a:extLst>
                </a:gridCol>
                <a:gridCol w="1346875">
                  <a:extLst>
                    <a:ext uri="{9D8B030D-6E8A-4147-A177-3AD203B41FA5}">
                      <a16:colId xmlns:a16="http://schemas.microsoft.com/office/drawing/2014/main" val="20001"/>
                    </a:ext>
                  </a:extLst>
                </a:gridCol>
                <a:gridCol w="2211850">
                  <a:extLst>
                    <a:ext uri="{9D8B030D-6E8A-4147-A177-3AD203B41FA5}">
                      <a16:colId xmlns:a16="http://schemas.microsoft.com/office/drawing/2014/main" val="20002"/>
                    </a:ext>
                  </a:extLst>
                </a:gridCol>
                <a:gridCol w="1445750">
                  <a:extLst>
                    <a:ext uri="{9D8B030D-6E8A-4147-A177-3AD203B41FA5}">
                      <a16:colId xmlns:a16="http://schemas.microsoft.com/office/drawing/2014/main" val="20003"/>
                    </a:ext>
                  </a:extLst>
                </a:gridCol>
                <a:gridCol w="4795350">
                  <a:extLst>
                    <a:ext uri="{9D8B030D-6E8A-4147-A177-3AD203B41FA5}">
                      <a16:colId xmlns:a16="http://schemas.microsoft.com/office/drawing/2014/main" val="20004"/>
                    </a:ext>
                  </a:extLst>
                </a:gridCol>
              </a:tblGrid>
              <a:tr h="370850">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dirty="0">
                        <a:solidFill>
                          <a:schemeClr val="bg1"/>
                        </a:solidFill>
                      </a:endParaRPr>
                    </a:p>
                  </a:txBody>
                  <a:tcPr marL="91450" marR="91450" marT="45725" marB="45725">
                    <a:solidFill>
                      <a:schemeClr val="accent1"/>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a:solidFill>
                            <a:schemeClr val="bg1"/>
                          </a:solidFill>
                        </a:rPr>
                        <a:t>Compliance</a:t>
                      </a:r>
                      <a:endParaRPr sz="1600" u="none" strike="noStrike" cap="none" dirty="0">
                        <a:solidFill>
                          <a:schemeClr val="bg1"/>
                        </a:solidFill>
                      </a:endParaRPr>
                    </a:p>
                  </a:txBody>
                  <a:tcPr marL="91450" marR="91450" marT="45725" marB="45725">
                    <a:solidFill>
                      <a:schemeClr val="accent1"/>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a:solidFill>
                            <a:schemeClr val="bg1"/>
                          </a:solidFill>
                        </a:rPr>
                        <a:t>School Improvement</a:t>
                      </a:r>
                      <a:endParaRPr sz="1600" u="none" strike="noStrike" cap="none" dirty="0">
                        <a:solidFill>
                          <a:schemeClr val="bg1"/>
                        </a:solidFill>
                      </a:endParaRPr>
                    </a:p>
                  </a:txBody>
                  <a:tcPr marL="91450" marR="91450" marT="45725" marB="45725">
                    <a:solidFill>
                      <a:schemeClr val="accent1"/>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a:solidFill>
                            <a:schemeClr val="bg1"/>
                          </a:solidFill>
                        </a:rPr>
                        <a:t>Outcomes</a:t>
                      </a:r>
                      <a:endParaRPr sz="1600" u="none" strike="noStrike" cap="none" dirty="0">
                        <a:solidFill>
                          <a:schemeClr val="bg1"/>
                        </a:solidFill>
                      </a:endParaRPr>
                    </a:p>
                  </a:txBody>
                  <a:tcPr marL="91450" marR="91450" marT="45725" marB="45725">
                    <a:solidFill>
                      <a:schemeClr val="accent1"/>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a:solidFill>
                            <a:schemeClr val="bg1"/>
                          </a:solidFill>
                        </a:rPr>
                        <a:t>Recommended Status</a:t>
                      </a:r>
                      <a:endParaRPr sz="1600" u="none" strike="noStrike" cap="none" dirty="0">
                        <a:solidFill>
                          <a:schemeClr val="bg1"/>
                        </a:solidFill>
                      </a:endParaRPr>
                    </a:p>
                  </a:txBody>
                  <a:tcPr marL="91450" marR="91450" marT="45725" marB="45725">
                    <a:solidFill>
                      <a:schemeClr val="accent1"/>
                    </a:solidFill>
                  </a:tcPr>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a:t>Meets the standard</a:t>
                      </a:r>
                      <a:endParaRPr sz="1600" u="none" strike="noStrike" cap="none" dirty="0"/>
                    </a:p>
                  </a:txBody>
                  <a:tcPr marL="91450" marR="91450" marT="45725" marB="45725">
                    <a:solidFill>
                      <a:schemeClr val="tx1">
                        <a:lumMod val="25000"/>
                        <a:lumOff val="75000"/>
                      </a:schemeClr>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X</a:t>
                      </a:r>
                      <a:endParaRPr sz="1600" u="none" strike="noStrike" cap="none" dirty="0"/>
                    </a:p>
                  </a:txBody>
                  <a:tcPr marL="91450" marR="91450" marT="45725" marB="45725">
                    <a:solidFill>
                      <a:schemeClr val="tx1">
                        <a:lumMod val="25000"/>
                        <a:lumOff val="75000"/>
                      </a:schemeClr>
                    </a:solidFill>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dirty="0"/>
                    </a:p>
                  </a:txBody>
                  <a:tcPr marL="91450" marR="91450" marT="45725" marB="45725">
                    <a:solidFill>
                      <a:schemeClr val="tx1">
                        <a:lumMod val="25000"/>
                        <a:lumOff val="75000"/>
                      </a:schemeClr>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X</a:t>
                      </a:r>
                      <a:endParaRPr sz="1600" u="none" strike="noStrike" cap="none"/>
                    </a:p>
                  </a:txBody>
                  <a:tcPr marL="91450" marR="91450" marT="45725" marB="45725">
                    <a:solidFill>
                      <a:schemeClr val="tx1">
                        <a:lumMod val="25000"/>
                        <a:lumOff val="75000"/>
                      </a:schemeClr>
                    </a:solidFill>
                  </a:tcPr>
                </a:tc>
                <a:tc rowSpan="2">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a:t>Systems will have one year to address action plan implementation through supports &amp; resources. If not addressed, </a:t>
                      </a:r>
                      <a:r>
                        <a:rPr lang="en-US" sz="1600" dirty="0"/>
                        <a:t>the system will be referred to the ARC for a review and recommendation of accreditation.</a:t>
                      </a:r>
                      <a:endParaRPr sz="1600" u="none" strike="noStrike" cap="none" dirty="0"/>
                    </a:p>
                  </a:txBody>
                  <a:tcPr marL="91450" marR="91450" marT="45725" marB="45725">
                    <a:solidFill>
                      <a:schemeClr val="tx1">
                        <a:lumMod val="25000"/>
                        <a:lumOff val="75000"/>
                      </a:schemeClr>
                    </a:solidFill>
                  </a:tcPr>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Does not meet the standard</a:t>
                      </a:r>
                      <a:endParaRPr sz="1600" u="none" strike="noStrike" cap="none"/>
                    </a:p>
                  </a:txBody>
                  <a:tcPr marL="91450" marR="91450" marT="45725" marB="45725">
                    <a:solidFill>
                      <a:schemeClr val="tx1">
                        <a:lumMod val="25000"/>
                        <a:lumOff val="75000"/>
                      </a:schemeClr>
                    </a:solidFill>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dirty="0"/>
                    </a:p>
                  </a:txBody>
                  <a:tcPr marL="91450" marR="91450" marT="45725" marB="45725">
                    <a:solidFill>
                      <a:schemeClr val="tx1">
                        <a:lumMod val="25000"/>
                        <a:lumOff val="75000"/>
                      </a:schemeClr>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dirty="0"/>
                        <a:t>X</a:t>
                      </a:r>
                      <a:endParaRPr sz="1600" u="none" strike="noStrike" cap="none" dirty="0"/>
                    </a:p>
                  </a:txBody>
                  <a:tcPr marL="91450" marR="91450" marT="45725" marB="45725">
                    <a:solidFill>
                      <a:schemeClr val="tx1">
                        <a:lumMod val="25000"/>
                        <a:lumOff val="75000"/>
                      </a:schemeClr>
                    </a:solidFill>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dirty="0"/>
                    </a:p>
                  </a:txBody>
                  <a:tcPr marL="91450" marR="91450" marT="45725" marB="45725">
                    <a:solidFill>
                      <a:schemeClr val="tx1">
                        <a:lumMod val="25000"/>
                        <a:lumOff val="75000"/>
                      </a:schemeClr>
                    </a:solidFill>
                  </a:tcPr>
                </a:tc>
                <a:tc vMerge="1">
                  <a:txBody>
                    <a:bodyPr/>
                    <a:lstStyle/>
                    <a:p>
                      <a:endParaRPr lang="en-US"/>
                    </a:p>
                  </a:txBody>
                  <a:tcPr/>
                </a:tc>
                <a:extLst>
                  <a:ext uri="{0D108BD9-81ED-4DB2-BD59-A6C34878D82A}">
                    <a16:rowId xmlns:a16="http://schemas.microsoft.com/office/drawing/2014/main" val="10002"/>
                  </a:ext>
                </a:extLst>
              </a:tr>
            </a:tbl>
          </a:graphicData>
        </a:graphic>
      </p:graphicFrame>
      <p:graphicFrame>
        <p:nvGraphicFramePr>
          <p:cNvPr id="472" name="Google Shape;472;g270faf0c2cf_2_269"/>
          <p:cNvGraphicFramePr/>
          <p:nvPr/>
        </p:nvGraphicFramePr>
        <p:xfrm>
          <a:off x="365640" y="4352769"/>
          <a:ext cx="11460675" cy="1988965"/>
        </p:xfrm>
        <a:graphic>
          <a:graphicData uri="http://schemas.openxmlformats.org/drawingml/2006/table">
            <a:tbl>
              <a:tblPr firstRow="1" bandRow="1">
                <a:noFill/>
              </a:tblPr>
              <a:tblGrid>
                <a:gridCol w="1660875">
                  <a:extLst>
                    <a:ext uri="{9D8B030D-6E8A-4147-A177-3AD203B41FA5}">
                      <a16:colId xmlns:a16="http://schemas.microsoft.com/office/drawing/2014/main" val="20000"/>
                    </a:ext>
                  </a:extLst>
                </a:gridCol>
                <a:gridCol w="1346875">
                  <a:extLst>
                    <a:ext uri="{9D8B030D-6E8A-4147-A177-3AD203B41FA5}">
                      <a16:colId xmlns:a16="http://schemas.microsoft.com/office/drawing/2014/main" val="20001"/>
                    </a:ext>
                  </a:extLst>
                </a:gridCol>
                <a:gridCol w="2211850">
                  <a:extLst>
                    <a:ext uri="{9D8B030D-6E8A-4147-A177-3AD203B41FA5}">
                      <a16:colId xmlns:a16="http://schemas.microsoft.com/office/drawing/2014/main" val="20002"/>
                    </a:ext>
                  </a:extLst>
                </a:gridCol>
                <a:gridCol w="1470450">
                  <a:extLst>
                    <a:ext uri="{9D8B030D-6E8A-4147-A177-3AD203B41FA5}">
                      <a16:colId xmlns:a16="http://schemas.microsoft.com/office/drawing/2014/main" val="20003"/>
                    </a:ext>
                  </a:extLst>
                </a:gridCol>
                <a:gridCol w="4770625">
                  <a:extLst>
                    <a:ext uri="{9D8B030D-6E8A-4147-A177-3AD203B41FA5}">
                      <a16:colId xmlns:a16="http://schemas.microsoft.com/office/drawing/2014/main" val="20004"/>
                    </a:ext>
                  </a:extLst>
                </a:gridCol>
              </a:tblGrid>
              <a:tr h="434475">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dirty="0">
                        <a:solidFill>
                          <a:schemeClr val="bg1"/>
                        </a:solidFill>
                      </a:endParaRPr>
                    </a:p>
                  </a:txBody>
                  <a:tcPr marL="91450" marR="91450" marT="45725" marB="45725">
                    <a:solidFill>
                      <a:schemeClr val="accent1"/>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a:solidFill>
                            <a:schemeClr val="bg1"/>
                          </a:solidFill>
                        </a:rPr>
                        <a:t>Compliance</a:t>
                      </a:r>
                      <a:endParaRPr sz="1600" u="none" strike="noStrike" cap="none" dirty="0">
                        <a:solidFill>
                          <a:schemeClr val="bg1"/>
                        </a:solidFill>
                      </a:endParaRPr>
                    </a:p>
                  </a:txBody>
                  <a:tcPr marL="91450" marR="91450" marT="45725" marB="45725">
                    <a:solidFill>
                      <a:schemeClr val="accent1"/>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a:solidFill>
                            <a:schemeClr val="bg1"/>
                          </a:solidFill>
                        </a:rPr>
                        <a:t>School Improvement</a:t>
                      </a:r>
                      <a:endParaRPr sz="1600" u="none" strike="noStrike" cap="none" dirty="0">
                        <a:solidFill>
                          <a:schemeClr val="bg1"/>
                        </a:solidFill>
                      </a:endParaRPr>
                    </a:p>
                  </a:txBody>
                  <a:tcPr marL="91450" marR="91450" marT="45725" marB="45725">
                    <a:solidFill>
                      <a:schemeClr val="accent1"/>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a:solidFill>
                            <a:schemeClr val="bg1"/>
                          </a:solidFill>
                        </a:rPr>
                        <a:t>Outcomes</a:t>
                      </a:r>
                      <a:endParaRPr sz="1600" u="none" strike="noStrike" cap="none" dirty="0">
                        <a:solidFill>
                          <a:schemeClr val="bg1"/>
                        </a:solidFill>
                      </a:endParaRPr>
                    </a:p>
                  </a:txBody>
                  <a:tcPr marL="91450" marR="91450" marT="45725" marB="45725">
                    <a:solidFill>
                      <a:schemeClr val="accent1"/>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a:solidFill>
                            <a:schemeClr val="bg1"/>
                          </a:solidFill>
                        </a:rPr>
                        <a:t>Recommended Status</a:t>
                      </a:r>
                      <a:endParaRPr sz="1600" u="none" strike="noStrike" cap="none" dirty="0">
                        <a:solidFill>
                          <a:schemeClr val="bg1"/>
                        </a:solidFill>
                      </a:endParaRPr>
                    </a:p>
                  </a:txBody>
                  <a:tcPr marL="91450" marR="91450" marT="45725" marB="45725">
                    <a:solidFill>
                      <a:schemeClr val="accent1"/>
                    </a:solidFill>
                  </a:tcPr>
                </a:tc>
                <a:extLst>
                  <a:ext uri="{0D108BD9-81ED-4DB2-BD59-A6C34878D82A}">
                    <a16:rowId xmlns:a16="http://schemas.microsoft.com/office/drawing/2014/main" val="10000"/>
                  </a:ext>
                </a:extLst>
              </a:tr>
              <a:tr h="434475">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a:t>Meets the standard</a:t>
                      </a:r>
                      <a:endParaRPr sz="1600" u="none" strike="noStrike" cap="none" dirty="0"/>
                    </a:p>
                  </a:txBody>
                  <a:tcPr marL="91450" marR="91450" marT="45725" marB="45725">
                    <a:solidFill>
                      <a:schemeClr val="tx1">
                        <a:lumMod val="25000"/>
                        <a:lumOff val="75000"/>
                      </a:schemeClr>
                    </a:solidFill>
                  </a:tcPr>
                </a:tc>
                <a:tc>
                  <a:txBody>
                    <a:bodyPr/>
                    <a:lstStyle/>
                    <a:p>
                      <a:pPr marL="0" marR="0" lvl="0" indent="0" algn="ctr" rtl="0">
                        <a:lnSpc>
                          <a:spcPct val="100000"/>
                        </a:lnSpc>
                        <a:spcBef>
                          <a:spcPts val="0"/>
                        </a:spcBef>
                        <a:spcAft>
                          <a:spcPts val="0"/>
                        </a:spcAft>
                        <a:buClr>
                          <a:schemeClr val="dk1"/>
                        </a:buClr>
                        <a:buSzPts val="1800"/>
                        <a:buFont typeface="Open Sans Light"/>
                        <a:buNone/>
                      </a:pPr>
                      <a:r>
                        <a:rPr lang="en-US" sz="1600" u="none" strike="noStrike" cap="none" dirty="0"/>
                        <a:t>X</a:t>
                      </a:r>
                      <a:endParaRPr sz="1600" u="none" strike="noStrike" cap="none" dirty="0"/>
                    </a:p>
                  </a:txBody>
                  <a:tcPr marL="91450" marR="91450" marT="45725" marB="45725">
                    <a:solidFill>
                      <a:schemeClr val="tx1">
                        <a:lumMod val="25000"/>
                        <a:lumOff val="75000"/>
                      </a:schemeClr>
                    </a:solidFill>
                  </a:tcPr>
                </a:tc>
                <a:tc>
                  <a:txBody>
                    <a:bodyPr/>
                    <a:lstStyle/>
                    <a:p>
                      <a:pPr marL="0" marR="0" lvl="0" indent="0" algn="ctr" rtl="0">
                        <a:lnSpc>
                          <a:spcPct val="100000"/>
                        </a:lnSpc>
                        <a:spcBef>
                          <a:spcPts val="0"/>
                        </a:spcBef>
                        <a:spcAft>
                          <a:spcPts val="0"/>
                        </a:spcAft>
                        <a:buClr>
                          <a:schemeClr val="dk1"/>
                        </a:buClr>
                        <a:buSzPts val="1800"/>
                        <a:buFont typeface="Open Sans Light"/>
                        <a:buNone/>
                      </a:pPr>
                      <a:r>
                        <a:rPr lang="en-US" sz="1600" u="none" strike="noStrike" cap="none"/>
                        <a:t>X</a:t>
                      </a:r>
                      <a:endParaRPr sz="1600" u="none" strike="noStrike" cap="none"/>
                    </a:p>
                  </a:txBody>
                  <a:tcPr marL="91450" marR="91450" marT="45725" marB="45725">
                    <a:solidFill>
                      <a:schemeClr val="tx1">
                        <a:lumMod val="25000"/>
                        <a:lumOff val="75000"/>
                      </a:schemeClr>
                    </a:solidFill>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solidFill>
                      <a:schemeClr val="tx1">
                        <a:lumMod val="25000"/>
                        <a:lumOff val="75000"/>
                      </a:schemeClr>
                    </a:solidFill>
                  </a:tcPr>
                </a:tc>
                <a:tc rowSpan="2">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a:t>Systems will have one year to address </a:t>
                      </a:r>
                      <a:r>
                        <a:rPr lang="en-US" sz="1600" dirty="0"/>
                        <a:t>data </a:t>
                      </a:r>
                      <a:r>
                        <a:rPr lang="en-US" sz="1600" u="none" strike="noStrike" cap="none" dirty="0"/>
                        <a:t>through action plan, supports, &amp; resources. If </a:t>
                      </a:r>
                      <a:r>
                        <a:rPr lang="en-US" sz="1600" dirty="0"/>
                        <a:t>data does not improve</a:t>
                      </a:r>
                      <a:r>
                        <a:rPr lang="en-US" sz="1600" u="none" strike="noStrike" cap="none" dirty="0"/>
                        <a:t>,  </a:t>
                      </a:r>
                      <a:r>
                        <a:rPr lang="en-US" sz="1600" dirty="0"/>
                        <a:t>the system will be referred to the ARC for a review and recommendation of accreditation.</a:t>
                      </a:r>
                      <a:endParaRPr sz="1600" dirty="0"/>
                    </a:p>
                    <a:p>
                      <a:pPr marL="0" marR="0" lvl="0" indent="0" algn="l" rtl="0">
                        <a:lnSpc>
                          <a:spcPct val="100000"/>
                        </a:lnSpc>
                        <a:spcBef>
                          <a:spcPts val="0"/>
                        </a:spcBef>
                        <a:spcAft>
                          <a:spcPts val="0"/>
                        </a:spcAft>
                        <a:buClr>
                          <a:srgbClr val="000000"/>
                        </a:buClr>
                        <a:buSzPts val="1600"/>
                        <a:buFont typeface="Arial"/>
                        <a:buNone/>
                      </a:pPr>
                      <a:endParaRPr sz="1600" dirty="0"/>
                    </a:p>
                  </a:txBody>
                  <a:tcPr marL="91450" marR="91450" marT="45725" marB="45725">
                    <a:solidFill>
                      <a:schemeClr val="tx1">
                        <a:lumMod val="25000"/>
                        <a:lumOff val="75000"/>
                      </a:schemeClr>
                    </a:solidFill>
                  </a:tcPr>
                </a:tc>
                <a:extLst>
                  <a:ext uri="{0D108BD9-81ED-4DB2-BD59-A6C34878D82A}">
                    <a16:rowId xmlns:a16="http://schemas.microsoft.com/office/drawing/2014/main" val="10001"/>
                  </a:ext>
                </a:extLst>
              </a:tr>
              <a:tr h="749925">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Does not meet the standard</a:t>
                      </a:r>
                      <a:endParaRPr sz="1600" u="none" strike="noStrike" cap="none"/>
                    </a:p>
                  </a:txBody>
                  <a:tcPr marL="91450" marR="91450" marT="45725" marB="45725">
                    <a:solidFill>
                      <a:schemeClr val="tx1">
                        <a:lumMod val="25000"/>
                        <a:lumOff val="75000"/>
                      </a:schemeClr>
                    </a:solidFill>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solidFill>
                      <a:schemeClr val="tx1">
                        <a:lumMod val="25000"/>
                        <a:lumOff val="75000"/>
                      </a:schemeClr>
                    </a:solidFill>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dirty="0"/>
                    </a:p>
                  </a:txBody>
                  <a:tcPr marL="91450" marR="91450" marT="45725" marB="45725">
                    <a:solidFill>
                      <a:schemeClr val="tx1">
                        <a:lumMod val="25000"/>
                        <a:lumOff val="75000"/>
                      </a:schemeClr>
                    </a:solidFill>
                  </a:tcPr>
                </a:tc>
                <a:tc>
                  <a:txBody>
                    <a:bodyPr/>
                    <a:lstStyle/>
                    <a:p>
                      <a:pPr marL="0" marR="0" lvl="0" indent="0" algn="ctr" rtl="0">
                        <a:lnSpc>
                          <a:spcPct val="100000"/>
                        </a:lnSpc>
                        <a:spcBef>
                          <a:spcPts val="0"/>
                        </a:spcBef>
                        <a:spcAft>
                          <a:spcPts val="0"/>
                        </a:spcAft>
                        <a:buClr>
                          <a:schemeClr val="dk1"/>
                        </a:buClr>
                        <a:buSzPts val="1800"/>
                        <a:buFont typeface="Open Sans Light"/>
                        <a:buNone/>
                      </a:pPr>
                      <a:endParaRPr sz="1600" u="none" strike="noStrike" cap="none" dirty="0"/>
                    </a:p>
                    <a:p>
                      <a:pPr marL="0" marR="0" lvl="0" indent="0" algn="ctr" rtl="0">
                        <a:lnSpc>
                          <a:spcPct val="100000"/>
                        </a:lnSpc>
                        <a:spcBef>
                          <a:spcPts val="0"/>
                        </a:spcBef>
                        <a:spcAft>
                          <a:spcPts val="0"/>
                        </a:spcAft>
                        <a:buClr>
                          <a:schemeClr val="dk1"/>
                        </a:buClr>
                        <a:buSzPts val="1800"/>
                        <a:buFont typeface="Open Sans Light"/>
                        <a:buNone/>
                      </a:pPr>
                      <a:r>
                        <a:rPr lang="en-US" sz="1600" u="none" strike="noStrike" cap="none" dirty="0"/>
                        <a:t>X</a:t>
                      </a:r>
                      <a:endParaRPr sz="1600" u="none" strike="noStrike" cap="none" dirty="0"/>
                    </a:p>
                  </a:txBody>
                  <a:tcPr marL="91450" marR="91450" marT="45725" marB="45725">
                    <a:solidFill>
                      <a:schemeClr val="tx1">
                        <a:lumMod val="25000"/>
                        <a:lumOff val="75000"/>
                      </a:schemeClr>
                    </a:solidFill>
                  </a:tcPr>
                </a:tc>
                <a:tc vMerge="1">
                  <a:txBody>
                    <a:bodyPr/>
                    <a:lstStyle/>
                    <a:p>
                      <a:endParaRPr lang="en-US"/>
                    </a:p>
                  </a:txBody>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E475913-F8D2-27B5-6FD4-58ABC9D7DE8C}"/>
              </a:ext>
            </a:extLst>
          </p:cNvPr>
          <p:cNvSpPr>
            <a:spLocks noGrp="1"/>
          </p:cNvSpPr>
          <p:nvPr>
            <p:ph sz="half" idx="1"/>
          </p:nvPr>
        </p:nvSpPr>
        <p:spPr>
          <a:xfrm>
            <a:off x="838200" y="1800447"/>
            <a:ext cx="5181600" cy="4376515"/>
          </a:xfrm>
        </p:spPr>
        <p:txBody>
          <a:bodyPr>
            <a:normAutofit/>
          </a:bodyPr>
          <a:lstStyle/>
          <a:p>
            <a:pPr marL="0" indent="0">
              <a:buNone/>
            </a:pPr>
            <a:r>
              <a:rPr lang="en-US" b="1" dirty="0"/>
              <a:t>Overview of KESA 2.0</a:t>
            </a:r>
          </a:p>
          <a:p>
            <a:pPr marL="0" indent="0">
              <a:buNone/>
            </a:pPr>
            <a:endParaRPr lang="en-US" dirty="0"/>
          </a:p>
          <a:p>
            <a:r>
              <a:rPr lang="en-US" dirty="0"/>
              <a:t>Key takeaways?</a:t>
            </a:r>
          </a:p>
          <a:p>
            <a:endParaRPr lang="en-US" dirty="0"/>
          </a:p>
          <a:p>
            <a:r>
              <a:rPr lang="en-US" dirty="0"/>
              <a:t>Questions you have?</a:t>
            </a:r>
            <a:br>
              <a:rPr lang="en-US" dirty="0"/>
            </a:br>
            <a:endParaRPr lang="en-US" dirty="0"/>
          </a:p>
          <a:p>
            <a:endParaRPr lang="en-US" dirty="0"/>
          </a:p>
        </p:txBody>
      </p:sp>
      <p:pic>
        <p:nvPicPr>
          <p:cNvPr id="1026" name="Picture 2">
            <a:extLst>
              <a:ext uri="{FF2B5EF4-FFF2-40B4-BE49-F238E27FC236}">
                <a16:creationId xmlns:a16="http://schemas.microsoft.com/office/drawing/2014/main" id="{85BA5604-BFFC-02D5-187F-C7093FE3BB0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574742" y="1800447"/>
            <a:ext cx="4376515" cy="4376515"/>
          </a:xfrm>
          <a:prstGeom prst="rect">
            <a:avLst/>
          </a:prstGeom>
          <a:solidFill>
            <a:srgbClr val="FFFFFF"/>
          </a:solidFill>
        </p:spPr>
      </p:pic>
      <p:sp>
        <p:nvSpPr>
          <p:cNvPr id="6" name="Title 5">
            <a:extLst>
              <a:ext uri="{FF2B5EF4-FFF2-40B4-BE49-F238E27FC236}">
                <a16:creationId xmlns:a16="http://schemas.microsoft.com/office/drawing/2014/main" id="{F54B5628-B6A5-08A9-577C-9D29EECB8008}"/>
              </a:ext>
            </a:extLst>
          </p:cNvPr>
          <p:cNvSpPr>
            <a:spLocks noGrp="1"/>
          </p:cNvSpPr>
          <p:nvPr>
            <p:ph type="title"/>
          </p:nvPr>
        </p:nvSpPr>
        <p:spPr>
          <a:xfrm>
            <a:off x="838200" y="365125"/>
            <a:ext cx="10515600" cy="1073815"/>
          </a:xfrm>
        </p:spPr>
        <p:txBody>
          <a:bodyPr anchor="ctr">
            <a:normAutofit/>
          </a:bodyPr>
          <a:lstStyle/>
          <a:p>
            <a:pPr marL="514350" indent="-514350"/>
            <a:r>
              <a:rPr lang="en-US"/>
              <a:t>	Table Top Discussion</a:t>
            </a:r>
          </a:p>
        </p:txBody>
      </p:sp>
    </p:spTree>
    <p:extLst>
      <p:ext uri="{BB962C8B-B14F-4D97-AF65-F5344CB8AC3E}">
        <p14:creationId xmlns:p14="http://schemas.microsoft.com/office/powerpoint/2010/main" val="35931562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FD520-2A2B-EF8F-8147-23FE535ABF30}"/>
              </a:ext>
            </a:extLst>
          </p:cNvPr>
          <p:cNvSpPr>
            <a:spLocks noGrp="1"/>
          </p:cNvSpPr>
          <p:nvPr>
            <p:ph type="title"/>
          </p:nvPr>
        </p:nvSpPr>
        <p:spPr/>
        <p:txBody>
          <a:bodyPr>
            <a:normAutofit/>
          </a:bodyPr>
          <a:lstStyle/>
          <a:p>
            <a:r>
              <a:rPr lang="en-US" dirty="0"/>
              <a:t>School Improvement Days</a:t>
            </a:r>
          </a:p>
        </p:txBody>
      </p:sp>
    </p:spTree>
    <p:extLst>
      <p:ext uri="{BB962C8B-B14F-4D97-AF65-F5344CB8AC3E}">
        <p14:creationId xmlns:p14="http://schemas.microsoft.com/office/powerpoint/2010/main" val="21144485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le 46">
            <a:extLst>
              <a:ext uri="{FF2B5EF4-FFF2-40B4-BE49-F238E27FC236}">
                <a16:creationId xmlns:a16="http://schemas.microsoft.com/office/drawing/2014/main" id="{D20A8AD2-3806-8C0A-1C7C-9D98CC88E28A}"/>
              </a:ext>
            </a:extLst>
          </p:cNvPr>
          <p:cNvSpPr>
            <a:spLocks noGrp="1"/>
          </p:cNvSpPr>
          <p:nvPr>
            <p:ph type="title"/>
          </p:nvPr>
        </p:nvSpPr>
        <p:spPr>
          <a:xfrm>
            <a:off x="618744" y="439960"/>
            <a:ext cx="9064752" cy="684402"/>
          </a:xfrm>
        </p:spPr>
        <p:txBody>
          <a:bodyPr/>
          <a:lstStyle/>
          <a:p>
            <a:r>
              <a:rPr lang="en-US"/>
              <a:t>KESA Collaboration Process</a:t>
            </a:r>
            <a:br>
              <a:rPr lang="en-US"/>
            </a:br>
            <a:endParaRPr lang="en-US"/>
          </a:p>
        </p:txBody>
      </p:sp>
      <p:pic>
        <p:nvPicPr>
          <p:cNvPr id="2" name="Graphic 1">
            <a:extLst>
              <a:ext uri="{FF2B5EF4-FFF2-40B4-BE49-F238E27FC236}">
                <a16:creationId xmlns:a16="http://schemas.microsoft.com/office/drawing/2014/main" id="{CDA78B0A-AC1D-7CF3-AB40-51C8D5C822C7}"/>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240" y="1843088"/>
            <a:ext cx="12161520" cy="4201022"/>
          </a:xfrm>
          <a:prstGeom prst="rect">
            <a:avLst/>
          </a:prstGeom>
        </p:spPr>
      </p:pic>
      <p:sp>
        <p:nvSpPr>
          <p:cNvPr id="21" name="Text Placeholder 20">
            <a:extLst>
              <a:ext uri="{FF2B5EF4-FFF2-40B4-BE49-F238E27FC236}">
                <a16:creationId xmlns:a16="http://schemas.microsoft.com/office/drawing/2014/main" id="{2BBA84E4-F638-1367-EEA7-2407164C2357}"/>
              </a:ext>
            </a:extLst>
          </p:cNvPr>
          <p:cNvSpPr>
            <a:spLocks noGrp="1"/>
          </p:cNvSpPr>
          <p:nvPr>
            <p:ph type="body" sz="quarter" idx="13"/>
          </p:nvPr>
        </p:nvSpPr>
        <p:spPr/>
        <p:txBody>
          <a:bodyPr/>
          <a:lstStyle/>
          <a:p>
            <a:r>
              <a:rPr lang="en-US"/>
              <a:t>2024-25</a:t>
            </a:r>
          </a:p>
        </p:txBody>
      </p:sp>
      <p:sp>
        <p:nvSpPr>
          <p:cNvPr id="4" name="Text Placeholder 3">
            <a:extLst>
              <a:ext uri="{FF2B5EF4-FFF2-40B4-BE49-F238E27FC236}">
                <a16:creationId xmlns:a16="http://schemas.microsoft.com/office/drawing/2014/main" id="{8716E632-B4BA-D401-FCA7-A4B3444D6EDE}"/>
              </a:ext>
            </a:extLst>
          </p:cNvPr>
          <p:cNvSpPr>
            <a:spLocks noGrp="1"/>
          </p:cNvSpPr>
          <p:nvPr>
            <p:ph type="body" sz="quarter" idx="15"/>
          </p:nvPr>
        </p:nvSpPr>
        <p:spPr>
          <a:xfrm>
            <a:off x="514838" y="2184935"/>
            <a:ext cx="1828800" cy="684402"/>
          </a:xfrm>
        </p:spPr>
        <p:txBody>
          <a:bodyPr bIns="91440"/>
          <a:lstStyle/>
          <a:p>
            <a:r>
              <a:rPr lang="en-US"/>
              <a:t>1</a:t>
            </a:r>
          </a:p>
        </p:txBody>
      </p:sp>
      <p:sp>
        <p:nvSpPr>
          <p:cNvPr id="5" name="Text Placeholder 4">
            <a:extLst>
              <a:ext uri="{FF2B5EF4-FFF2-40B4-BE49-F238E27FC236}">
                <a16:creationId xmlns:a16="http://schemas.microsoft.com/office/drawing/2014/main" id="{4D03A784-3A3B-3149-8844-499CC9A716B9}"/>
              </a:ext>
            </a:extLst>
          </p:cNvPr>
          <p:cNvSpPr>
            <a:spLocks noGrp="1"/>
          </p:cNvSpPr>
          <p:nvPr>
            <p:ph type="body" sz="quarter" idx="20"/>
          </p:nvPr>
        </p:nvSpPr>
        <p:spPr>
          <a:xfrm>
            <a:off x="514838" y="2967957"/>
            <a:ext cx="1828800" cy="2712406"/>
          </a:xfrm>
        </p:spPr>
        <p:txBody>
          <a:bodyPr/>
          <a:lstStyle/>
          <a:p>
            <a:r>
              <a:rPr lang="en-US" dirty="0"/>
              <a:t>School system activates the District Leadership Team (DLT) and Building Leadership Team(s) (BLT) for KESA 2.0 collaboration.</a:t>
            </a:r>
          </a:p>
        </p:txBody>
      </p:sp>
      <p:sp>
        <p:nvSpPr>
          <p:cNvPr id="16" name="Text Placeholder 15">
            <a:extLst>
              <a:ext uri="{FF2B5EF4-FFF2-40B4-BE49-F238E27FC236}">
                <a16:creationId xmlns:a16="http://schemas.microsoft.com/office/drawing/2014/main" id="{6D033ECF-F434-E1B7-B870-8F523D6426C7}"/>
              </a:ext>
            </a:extLst>
          </p:cNvPr>
          <p:cNvSpPr>
            <a:spLocks noGrp="1"/>
          </p:cNvSpPr>
          <p:nvPr>
            <p:ph type="body" sz="quarter" idx="16"/>
          </p:nvPr>
        </p:nvSpPr>
        <p:spPr>
          <a:xfrm>
            <a:off x="2380536" y="2184935"/>
            <a:ext cx="1832764" cy="684402"/>
          </a:xfrm>
        </p:spPr>
        <p:txBody>
          <a:bodyPr bIns="91440"/>
          <a:lstStyle/>
          <a:p>
            <a:r>
              <a:rPr lang="en-US"/>
              <a:t>2</a:t>
            </a:r>
          </a:p>
        </p:txBody>
      </p:sp>
      <p:sp>
        <p:nvSpPr>
          <p:cNvPr id="19" name="Text Placeholder 18">
            <a:extLst>
              <a:ext uri="{FF2B5EF4-FFF2-40B4-BE49-F238E27FC236}">
                <a16:creationId xmlns:a16="http://schemas.microsoft.com/office/drawing/2014/main" id="{ECF30FD7-05ED-DCE2-E643-F2EDFF7459F1}"/>
              </a:ext>
            </a:extLst>
          </p:cNvPr>
          <p:cNvSpPr>
            <a:spLocks noGrp="1"/>
          </p:cNvSpPr>
          <p:nvPr>
            <p:ph type="body" sz="quarter" idx="21"/>
          </p:nvPr>
        </p:nvSpPr>
        <p:spPr>
          <a:xfrm>
            <a:off x="2380536" y="2967957"/>
            <a:ext cx="1832764" cy="2712404"/>
          </a:xfrm>
        </p:spPr>
        <p:txBody>
          <a:bodyPr/>
          <a:lstStyle/>
          <a:p>
            <a:r>
              <a:rPr lang="en-US"/>
              <a:t>DLT meets with the KESA regional executive for check-ins for the school improvement day.</a:t>
            </a:r>
          </a:p>
        </p:txBody>
      </p:sp>
      <p:sp>
        <p:nvSpPr>
          <p:cNvPr id="22" name="Text Placeholder 21">
            <a:extLst>
              <a:ext uri="{FF2B5EF4-FFF2-40B4-BE49-F238E27FC236}">
                <a16:creationId xmlns:a16="http://schemas.microsoft.com/office/drawing/2014/main" id="{6EF9CD54-8167-A106-A68D-543048501B9F}"/>
              </a:ext>
            </a:extLst>
          </p:cNvPr>
          <p:cNvSpPr>
            <a:spLocks noGrp="1"/>
          </p:cNvSpPr>
          <p:nvPr>
            <p:ph type="body" sz="quarter" idx="24"/>
          </p:nvPr>
        </p:nvSpPr>
        <p:spPr>
          <a:xfrm>
            <a:off x="4250198" y="2184935"/>
            <a:ext cx="1832764" cy="684402"/>
          </a:xfrm>
        </p:spPr>
        <p:txBody>
          <a:bodyPr lIns="91440" tIns="91440" rIns="91440" bIns="91440"/>
          <a:lstStyle/>
          <a:p>
            <a:r>
              <a:rPr lang="en-US" dirty="0"/>
              <a:t>3</a:t>
            </a:r>
          </a:p>
        </p:txBody>
      </p:sp>
      <p:sp>
        <p:nvSpPr>
          <p:cNvPr id="23" name="Text Placeholder 22">
            <a:extLst>
              <a:ext uri="{FF2B5EF4-FFF2-40B4-BE49-F238E27FC236}">
                <a16:creationId xmlns:a16="http://schemas.microsoft.com/office/drawing/2014/main" id="{FF47F48F-330C-10F1-6043-710532690E53}"/>
              </a:ext>
            </a:extLst>
          </p:cNvPr>
          <p:cNvSpPr>
            <a:spLocks noGrp="1"/>
          </p:cNvSpPr>
          <p:nvPr>
            <p:ph type="body" sz="quarter" idx="25"/>
          </p:nvPr>
        </p:nvSpPr>
        <p:spPr>
          <a:xfrm>
            <a:off x="4250198" y="2967957"/>
            <a:ext cx="1832764" cy="2712404"/>
          </a:xfrm>
        </p:spPr>
        <p:txBody>
          <a:bodyPr/>
          <a:lstStyle/>
          <a:p>
            <a:r>
              <a:rPr lang="en-US" b="1" dirty="0">
                <a:highlight>
                  <a:srgbClr val="FFFF00"/>
                </a:highlight>
              </a:rPr>
              <a:t>DLT participates in the school improvement day with like-systems and KESA facilitators.</a:t>
            </a:r>
          </a:p>
        </p:txBody>
      </p:sp>
      <p:sp>
        <p:nvSpPr>
          <p:cNvPr id="17" name="Text Placeholder 16">
            <a:extLst>
              <a:ext uri="{FF2B5EF4-FFF2-40B4-BE49-F238E27FC236}">
                <a16:creationId xmlns:a16="http://schemas.microsoft.com/office/drawing/2014/main" id="{4E882B5F-2A4D-D05A-F961-C921769C7518}"/>
              </a:ext>
            </a:extLst>
          </p:cNvPr>
          <p:cNvSpPr>
            <a:spLocks noGrp="1"/>
          </p:cNvSpPr>
          <p:nvPr>
            <p:ph type="body" sz="quarter" idx="17"/>
          </p:nvPr>
        </p:nvSpPr>
        <p:spPr>
          <a:xfrm>
            <a:off x="6119860" y="2184935"/>
            <a:ext cx="1828800" cy="684402"/>
          </a:xfrm>
        </p:spPr>
        <p:txBody>
          <a:bodyPr/>
          <a:lstStyle/>
          <a:p>
            <a:r>
              <a:rPr lang="en-US"/>
              <a:t>4</a:t>
            </a:r>
          </a:p>
        </p:txBody>
      </p:sp>
      <p:sp>
        <p:nvSpPr>
          <p:cNvPr id="50" name="Text Placeholder 49">
            <a:extLst>
              <a:ext uri="{FF2B5EF4-FFF2-40B4-BE49-F238E27FC236}">
                <a16:creationId xmlns:a16="http://schemas.microsoft.com/office/drawing/2014/main" id="{75491C73-4607-5D0C-F48D-177461FAFEE5}"/>
              </a:ext>
            </a:extLst>
          </p:cNvPr>
          <p:cNvSpPr>
            <a:spLocks noGrp="1"/>
          </p:cNvSpPr>
          <p:nvPr>
            <p:ph type="body" sz="quarter" idx="22"/>
          </p:nvPr>
        </p:nvSpPr>
        <p:spPr>
          <a:xfrm>
            <a:off x="6119860" y="2967957"/>
            <a:ext cx="1828800" cy="2712404"/>
          </a:xfrm>
        </p:spPr>
        <p:txBody>
          <a:bodyPr/>
          <a:lstStyle/>
          <a:p>
            <a:r>
              <a:rPr lang="en-US"/>
              <a:t>DLT engages with BLT(s) and the school community to collaborate on the KESA action plan.</a:t>
            </a:r>
          </a:p>
        </p:txBody>
      </p:sp>
      <p:sp>
        <p:nvSpPr>
          <p:cNvPr id="52" name="Text Placeholder 51">
            <a:extLst>
              <a:ext uri="{FF2B5EF4-FFF2-40B4-BE49-F238E27FC236}">
                <a16:creationId xmlns:a16="http://schemas.microsoft.com/office/drawing/2014/main" id="{E0D1E0F3-9788-5838-19DF-54682A888161}"/>
              </a:ext>
            </a:extLst>
          </p:cNvPr>
          <p:cNvSpPr>
            <a:spLocks noGrp="1"/>
          </p:cNvSpPr>
          <p:nvPr>
            <p:ph type="body" sz="quarter" idx="26"/>
          </p:nvPr>
        </p:nvSpPr>
        <p:spPr>
          <a:xfrm>
            <a:off x="7985558" y="2184935"/>
            <a:ext cx="1832764" cy="684402"/>
          </a:xfrm>
        </p:spPr>
        <p:txBody>
          <a:bodyPr/>
          <a:lstStyle/>
          <a:p>
            <a:r>
              <a:rPr lang="en-US"/>
              <a:t>5</a:t>
            </a:r>
          </a:p>
        </p:txBody>
      </p:sp>
      <p:sp>
        <p:nvSpPr>
          <p:cNvPr id="53" name="Text Placeholder 52">
            <a:extLst>
              <a:ext uri="{FF2B5EF4-FFF2-40B4-BE49-F238E27FC236}">
                <a16:creationId xmlns:a16="http://schemas.microsoft.com/office/drawing/2014/main" id="{04218630-E8D0-466C-7768-E0385212D730}"/>
              </a:ext>
            </a:extLst>
          </p:cNvPr>
          <p:cNvSpPr>
            <a:spLocks noGrp="1"/>
          </p:cNvSpPr>
          <p:nvPr>
            <p:ph type="body" sz="quarter" idx="27"/>
          </p:nvPr>
        </p:nvSpPr>
        <p:spPr>
          <a:xfrm>
            <a:off x="7985558" y="2967957"/>
            <a:ext cx="1832764" cy="2712404"/>
          </a:xfrm>
        </p:spPr>
        <p:txBody>
          <a:bodyPr/>
          <a:lstStyle/>
          <a:p>
            <a:r>
              <a:rPr lang="en-US"/>
              <a:t>DLT submits the KESA action plan to KSDE.</a:t>
            </a:r>
          </a:p>
        </p:txBody>
      </p:sp>
      <p:sp>
        <p:nvSpPr>
          <p:cNvPr id="49" name="Text Placeholder 48">
            <a:extLst>
              <a:ext uri="{FF2B5EF4-FFF2-40B4-BE49-F238E27FC236}">
                <a16:creationId xmlns:a16="http://schemas.microsoft.com/office/drawing/2014/main" id="{A740F88B-257F-92F4-56FE-D59314990E50}"/>
              </a:ext>
            </a:extLst>
          </p:cNvPr>
          <p:cNvSpPr>
            <a:spLocks noGrp="1"/>
          </p:cNvSpPr>
          <p:nvPr>
            <p:ph type="body" sz="quarter" idx="18"/>
          </p:nvPr>
        </p:nvSpPr>
        <p:spPr>
          <a:xfrm>
            <a:off x="9855220" y="2184935"/>
            <a:ext cx="1832764" cy="684402"/>
          </a:xfrm>
        </p:spPr>
        <p:txBody>
          <a:bodyPr/>
          <a:lstStyle/>
          <a:p>
            <a:r>
              <a:rPr lang="en-US"/>
              <a:t>6</a:t>
            </a:r>
          </a:p>
        </p:txBody>
      </p:sp>
      <p:sp>
        <p:nvSpPr>
          <p:cNvPr id="51" name="Text Placeholder 50">
            <a:extLst>
              <a:ext uri="{FF2B5EF4-FFF2-40B4-BE49-F238E27FC236}">
                <a16:creationId xmlns:a16="http://schemas.microsoft.com/office/drawing/2014/main" id="{227CFED8-6F9B-148D-8DE9-195DD17A5105}"/>
              </a:ext>
            </a:extLst>
          </p:cNvPr>
          <p:cNvSpPr>
            <a:spLocks noGrp="1"/>
          </p:cNvSpPr>
          <p:nvPr>
            <p:ph type="body" sz="quarter" idx="23"/>
          </p:nvPr>
        </p:nvSpPr>
        <p:spPr>
          <a:xfrm>
            <a:off x="9855220" y="2967957"/>
            <a:ext cx="1832764" cy="2712404"/>
          </a:xfrm>
        </p:spPr>
        <p:txBody>
          <a:bodyPr/>
          <a:lstStyle/>
          <a:p>
            <a:r>
              <a:rPr lang="en-US"/>
              <a:t>The school system begins implementation of the action plan.</a:t>
            </a:r>
          </a:p>
          <a:p>
            <a:endParaRPr lang="en-US"/>
          </a:p>
        </p:txBody>
      </p:sp>
    </p:spTree>
    <p:extLst>
      <p:ext uri="{BB962C8B-B14F-4D97-AF65-F5344CB8AC3E}">
        <p14:creationId xmlns:p14="http://schemas.microsoft.com/office/powerpoint/2010/main" val="36221357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5607B0-A082-FD57-141C-1492ECF97C95}"/>
              </a:ext>
            </a:extLst>
          </p:cNvPr>
          <p:cNvSpPr>
            <a:spLocks noGrp="1"/>
          </p:cNvSpPr>
          <p:nvPr>
            <p:ph idx="1"/>
          </p:nvPr>
        </p:nvSpPr>
        <p:spPr/>
        <p:txBody>
          <a:bodyPr/>
          <a:lstStyle/>
          <a:p>
            <a:pPr marL="0" marR="0" indent="0">
              <a:spcBef>
                <a:spcPts val="0"/>
              </a:spcBef>
              <a:spcAft>
                <a:spcPts val="0"/>
              </a:spcAft>
              <a:buNone/>
            </a:pPr>
            <a:r>
              <a:rPr lang="en-US" sz="2800" dirty="0">
                <a:effectLst/>
                <a:latin typeface="Open Sans Light" panose="020B0306030504020204" pitchFamily="34" charset="0"/>
                <a:ea typeface="Times New Roman" panose="02020603050405020304" pitchFamily="18" charset="0"/>
                <a:cs typeface="Times New Roman" panose="02020603050405020304" pitchFamily="18" charset="0"/>
              </a:rPr>
              <a:t>After systems complete an on-site check-in with their Regional Executive or Cohort Lead, the DLT (District Leadership Team) will participate in the annual school improvement day which will consist of:</a:t>
            </a:r>
          </a:p>
          <a:p>
            <a:pPr marL="0" marR="0">
              <a:lnSpc>
                <a:spcPts val="1400"/>
              </a:lnSpc>
              <a:spcBef>
                <a:spcPts val="0"/>
              </a:spcBef>
              <a:spcAft>
                <a:spcPts val="0"/>
              </a:spcAft>
            </a:pPr>
            <a:endParaRPr lang="en-US" sz="2800" dirty="0">
              <a:ea typeface="Times New Roman" panose="02020603050405020304" pitchFamily="18" charset="0"/>
              <a:cs typeface="Times New Roman" panose="02020603050405020304" pitchFamily="18" charset="0"/>
            </a:endParaRPr>
          </a:p>
          <a:p>
            <a:pPr marL="0" marR="0" indent="0">
              <a:lnSpc>
                <a:spcPts val="1400"/>
              </a:lnSpc>
              <a:spcBef>
                <a:spcPts val="0"/>
              </a:spcBef>
              <a:spcAft>
                <a:spcPts val="0"/>
              </a:spcAft>
              <a:buNone/>
            </a:pPr>
            <a:endParaRPr lang="en-US" sz="2800" dirty="0">
              <a:effectLst/>
              <a:latin typeface="Open Sans Light" panose="020B0306030504020204" pitchFamily="34" charset="0"/>
              <a:ea typeface="Times New Roman" panose="02020603050405020304" pitchFamily="18" charset="0"/>
              <a:cs typeface="Times New Roman" panose="02020603050405020304" pitchFamily="18" charset="0"/>
            </a:endParaRPr>
          </a:p>
          <a:p>
            <a:pPr marL="800100" lvl="1" indent="-342900">
              <a:lnSpc>
                <a:spcPts val="1400"/>
              </a:lnSpc>
              <a:spcBef>
                <a:spcPts val="0"/>
              </a:spcBef>
              <a:spcAft>
                <a:spcPts val="0"/>
              </a:spcAft>
              <a:buFont typeface="Symbol" panose="05050102010706020507" pitchFamily="18" charset="2"/>
              <a:buChar char=""/>
            </a:pPr>
            <a:r>
              <a:rPr lang="en-US" sz="2400" dirty="0">
                <a:effectLst/>
                <a:latin typeface="Open Sans Light" panose="020B0306030504020204" pitchFamily="34" charset="0"/>
                <a:ea typeface="Times New Roman" panose="02020603050405020304" pitchFamily="18" charset="0"/>
                <a:cs typeface="Times New Roman" panose="02020603050405020304" pitchFamily="18" charset="0"/>
              </a:rPr>
              <a:t>Collaboration with like systems</a:t>
            </a:r>
          </a:p>
          <a:p>
            <a:pPr marL="457200" lvl="1" indent="0">
              <a:lnSpc>
                <a:spcPts val="1400"/>
              </a:lnSpc>
              <a:spcBef>
                <a:spcPts val="0"/>
              </a:spcBef>
              <a:spcAft>
                <a:spcPts val="0"/>
              </a:spcAft>
              <a:buNone/>
            </a:pPr>
            <a:endParaRPr lang="en-US" sz="2400" dirty="0">
              <a:effectLst/>
              <a:latin typeface="Open Sans Light" panose="020B0306030504020204" pitchFamily="34" charset="0"/>
              <a:ea typeface="Times New Roman" panose="02020603050405020304" pitchFamily="18" charset="0"/>
              <a:cs typeface="Times New Roman" panose="02020603050405020304" pitchFamily="18" charset="0"/>
            </a:endParaRPr>
          </a:p>
          <a:p>
            <a:pPr marL="800100" lvl="1" indent="-342900">
              <a:lnSpc>
                <a:spcPts val="1400"/>
              </a:lnSpc>
              <a:spcBef>
                <a:spcPts val="0"/>
              </a:spcBef>
              <a:spcAft>
                <a:spcPts val="0"/>
              </a:spcAft>
              <a:buFont typeface="Symbol" panose="05050102010706020507" pitchFamily="18" charset="2"/>
              <a:buChar char=""/>
            </a:pPr>
            <a:r>
              <a:rPr lang="en-US" sz="2400" dirty="0">
                <a:effectLst/>
                <a:latin typeface="Open Sans Light" panose="020B0306030504020204" pitchFamily="34" charset="0"/>
                <a:ea typeface="Times New Roman" panose="02020603050405020304" pitchFamily="18" charset="0"/>
                <a:cs typeface="Times New Roman" panose="02020603050405020304" pitchFamily="18" charset="0"/>
              </a:rPr>
              <a:t>Reviewing data and identifying data resources</a:t>
            </a:r>
          </a:p>
          <a:p>
            <a:pPr marL="342900" marR="0" lvl="0" indent="-342900">
              <a:lnSpc>
                <a:spcPts val="1400"/>
              </a:lnSpc>
              <a:spcBef>
                <a:spcPts val="0"/>
              </a:spcBef>
              <a:spcAft>
                <a:spcPts val="0"/>
              </a:spcAft>
              <a:buFont typeface="Symbol" panose="05050102010706020507" pitchFamily="18" charset="2"/>
              <a:buChar char=""/>
            </a:pPr>
            <a:endParaRPr lang="en-US" sz="2800" dirty="0">
              <a:effectLst/>
              <a:latin typeface="Open Sans Light" panose="020B0306030504020204" pitchFamily="34" charset="0"/>
              <a:ea typeface="Times New Roman" panose="02020603050405020304" pitchFamily="18" charset="0"/>
              <a:cs typeface="Times New Roman" panose="02020603050405020304" pitchFamily="18" charset="0"/>
            </a:endParaRPr>
          </a:p>
          <a:p>
            <a:pPr marL="800100" lvl="1" indent="-342900">
              <a:lnSpc>
                <a:spcPts val="1400"/>
              </a:lnSpc>
              <a:spcBef>
                <a:spcPts val="0"/>
              </a:spcBef>
              <a:spcAft>
                <a:spcPts val="0"/>
              </a:spcAft>
              <a:buFont typeface="Symbol" panose="05050102010706020507" pitchFamily="18" charset="2"/>
              <a:buChar char=""/>
            </a:pPr>
            <a:r>
              <a:rPr lang="en-US" sz="2400" dirty="0">
                <a:effectLst/>
                <a:latin typeface="Open Sans Light" panose="020B0306030504020204" pitchFamily="34" charset="0"/>
                <a:ea typeface="Times New Roman" panose="02020603050405020304" pitchFamily="18" charset="0"/>
                <a:cs typeface="Times New Roman" panose="02020603050405020304" pitchFamily="18" charset="0"/>
              </a:rPr>
              <a:t>Discuss </a:t>
            </a:r>
            <a:r>
              <a:rPr lang="en-US" sz="2400" dirty="0">
                <a:ea typeface="Times New Roman" panose="02020603050405020304" pitchFamily="18" charset="0"/>
                <a:cs typeface="Times New Roman" panose="02020603050405020304" pitchFamily="18" charset="0"/>
              </a:rPr>
              <a:t>School Improvement Model and related reflective questions</a:t>
            </a:r>
            <a:endParaRPr lang="en-US" sz="2400" dirty="0">
              <a:effectLst/>
              <a:latin typeface="Open Sans Light" panose="020B0306030504020204" pitchFamily="34" charset="0"/>
              <a:ea typeface="Times New Roman" panose="02020603050405020304" pitchFamily="18" charset="0"/>
              <a:cs typeface="Times New Roman" panose="02020603050405020304" pitchFamily="18" charset="0"/>
            </a:endParaRPr>
          </a:p>
          <a:p>
            <a:pPr marL="342900" marR="0" lvl="0" indent="-342900">
              <a:lnSpc>
                <a:spcPts val="1400"/>
              </a:lnSpc>
              <a:spcBef>
                <a:spcPts val="0"/>
              </a:spcBef>
              <a:spcAft>
                <a:spcPts val="0"/>
              </a:spcAft>
              <a:buFont typeface="Symbol" panose="05050102010706020507" pitchFamily="18" charset="2"/>
              <a:buChar char=""/>
            </a:pPr>
            <a:endParaRPr lang="en-US" sz="2800" dirty="0">
              <a:effectLst/>
              <a:latin typeface="Open Sans Light" panose="020B0306030504020204" pitchFamily="34" charset="0"/>
              <a:ea typeface="Times New Roman" panose="02020603050405020304" pitchFamily="18" charset="0"/>
              <a:cs typeface="Times New Roman" panose="02020603050405020304" pitchFamily="18" charset="0"/>
            </a:endParaRPr>
          </a:p>
          <a:p>
            <a:pPr marL="800100" lvl="1" indent="-342900">
              <a:lnSpc>
                <a:spcPts val="1400"/>
              </a:lnSpc>
              <a:spcBef>
                <a:spcPts val="0"/>
              </a:spcBef>
              <a:spcAft>
                <a:spcPts val="0"/>
              </a:spcAft>
              <a:buFont typeface="Symbol" panose="05050102010706020507" pitchFamily="18" charset="2"/>
              <a:buChar char=""/>
            </a:pPr>
            <a:r>
              <a:rPr lang="en-US" sz="2400" dirty="0">
                <a:effectLst/>
                <a:latin typeface="Open Sans Light" panose="020B0306030504020204" pitchFamily="34" charset="0"/>
                <a:ea typeface="Times New Roman" panose="02020603050405020304" pitchFamily="18" charset="0"/>
                <a:cs typeface="Times New Roman" panose="02020603050405020304" pitchFamily="18" charset="0"/>
              </a:rPr>
              <a:t>Begin to develop action plan</a:t>
            </a:r>
          </a:p>
          <a:p>
            <a:pPr marL="342900" marR="0" lvl="0" indent="-342900">
              <a:lnSpc>
                <a:spcPts val="1400"/>
              </a:lnSpc>
              <a:spcBef>
                <a:spcPts val="0"/>
              </a:spcBef>
              <a:spcAft>
                <a:spcPts val="0"/>
              </a:spcAft>
              <a:buFont typeface="Symbol" panose="05050102010706020507" pitchFamily="18" charset="2"/>
              <a:buChar char=""/>
            </a:pPr>
            <a:endParaRPr lang="en-US" sz="2800" dirty="0">
              <a:effectLst/>
              <a:latin typeface="Open Sans Light" panose="020B0306030504020204" pitchFamily="34" charset="0"/>
              <a:ea typeface="Times New Roman" panose="02020603050405020304" pitchFamily="18" charset="0"/>
              <a:cs typeface="Times New Roman" panose="02020603050405020304" pitchFamily="18" charset="0"/>
            </a:endParaRPr>
          </a:p>
          <a:p>
            <a:pPr marL="800100" lvl="1" indent="-342900">
              <a:lnSpc>
                <a:spcPts val="1400"/>
              </a:lnSpc>
              <a:spcBef>
                <a:spcPts val="0"/>
              </a:spcBef>
              <a:spcAft>
                <a:spcPts val="0"/>
              </a:spcAft>
              <a:buFont typeface="Symbol" panose="05050102010706020507" pitchFamily="18" charset="2"/>
              <a:buChar char=""/>
            </a:pPr>
            <a:r>
              <a:rPr lang="en-US" sz="2400" dirty="0">
                <a:effectLst/>
                <a:latin typeface="Open Sans Light" panose="020B0306030504020204" pitchFamily="34" charset="0"/>
                <a:ea typeface="Times New Roman" panose="02020603050405020304" pitchFamily="18" charset="0"/>
                <a:cs typeface="Times New Roman" panose="02020603050405020304" pitchFamily="18" charset="0"/>
              </a:rPr>
              <a:t>Plan for school community engagement</a:t>
            </a:r>
          </a:p>
          <a:p>
            <a:endParaRPr lang="en-US" dirty="0"/>
          </a:p>
        </p:txBody>
      </p:sp>
      <p:sp>
        <p:nvSpPr>
          <p:cNvPr id="3" name="Title 2">
            <a:extLst>
              <a:ext uri="{FF2B5EF4-FFF2-40B4-BE49-F238E27FC236}">
                <a16:creationId xmlns:a16="http://schemas.microsoft.com/office/drawing/2014/main" id="{FCADFEE3-F118-071D-6EE6-727551AEB551}"/>
              </a:ext>
            </a:extLst>
          </p:cNvPr>
          <p:cNvSpPr>
            <a:spLocks noGrp="1"/>
          </p:cNvSpPr>
          <p:nvPr>
            <p:ph type="title"/>
          </p:nvPr>
        </p:nvSpPr>
        <p:spPr/>
        <p:txBody>
          <a:bodyPr/>
          <a:lstStyle/>
          <a:p>
            <a:r>
              <a:rPr lang="en-US" dirty="0"/>
              <a:t>What are School Improvement Days?</a:t>
            </a:r>
          </a:p>
        </p:txBody>
      </p:sp>
    </p:spTree>
    <p:extLst>
      <p:ext uri="{BB962C8B-B14F-4D97-AF65-F5344CB8AC3E}">
        <p14:creationId xmlns:p14="http://schemas.microsoft.com/office/powerpoint/2010/main" val="32434969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FE8C69F-FED1-2050-A53B-D11920BE68A2}"/>
              </a:ext>
            </a:extLst>
          </p:cNvPr>
          <p:cNvSpPr>
            <a:spLocks noGrp="1"/>
          </p:cNvSpPr>
          <p:nvPr>
            <p:ph idx="1"/>
          </p:nvPr>
        </p:nvSpPr>
        <p:spPr/>
        <p:txBody>
          <a:bodyPr/>
          <a:lstStyle/>
          <a:p>
            <a:pPr marL="0" marR="0" indent="0">
              <a:spcBef>
                <a:spcPts val="0"/>
              </a:spcBef>
              <a:spcAft>
                <a:spcPts val="0"/>
              </a:spcAft>
              <a:buNone/>
            </a:pPr>
            <a:r>
              <a:rPr lang="en-US" dirty="0">
                <a:effectLst/>
                <a:latin typeface="Open Sans Light" panose="020B0306030504020204" pitchFamily="34" charset="0"/>
                <a:ea typeface="Times New Roman" panose="02020603050405020304" pitchFamily="18" charset="0"/>
                <a:cs typeface="Times New Roman" panose="02020603050405020304" pitchFamily="18" charset="0"/>
              </a:rPr>
              <a:t>The School Improvement Day will be facilitated by </a:t>
            </a:r>
            <a:r>
              <a:rPr lang="en-US" b="1" dirty="0">
                <a:effectLst/>
                <a:latin typeface="Open Sans Light" panose="020B0306030504020204" pitchFamily="34" charset="0"/>
                <a:ea typeface="Times New Roman" panose="02020603050405020304" pitchFamily="18" charset="0"/>
                <a:cs typeface="Times New Roman" panose="02020603050405020304" pitchFamily="18" charset="0"/>
              </a:rPr>
              <a:t>KSDE trained facilitators </a:t>
            </a:r>
            <a:r>
              <a:rPr lang="en-US" dirty="0">
                <a:effectLst/>
                <a:latin typeface="Open Sans Light" panose="020B0306030504020204" pitchFamily="34" charset="0"/>
                <a:ea typeface="Times New Roman" panose="02020603050405020304" pitchFamily="18" charset="0"/>
                <a:cs typeface="Times New Roman" panose="02020603050405020304" pitchFamily="18" charset="0"/>
              </a:rPr>
              <a:t>at a local service center with like systems, a regional executive, and KSDE staff.  District leadership teams attending will be limited to 8-10 participants.  Here are KSDE’s recommendations for a district leadership team attending the School Improvement Day:  </a:t>
            </a:r>
          </a:p>
          <a:p>
            <a:pPr marL="0" marR="0" indent="0">
              <a:spcBef>
                <a:spcPts val="0"/>
              </a:spcBef>
              <a:spcAft>
                <a:spcPts val="0"/>
              </a:spcAft>
              <a:buNone/>
            </a:pPr>
            <a:r>
              <a:rPr lang="en-US" sz="1800" dirty="0">
                <a:effectLst/>
                <a:latin typeface="Open Sans Light" panose="020B0306030504020204" pitchFamily="34" charset="0"/>
                <a:ea typeface="Times New Roman" panose="02020603050405020304" pitchFamily="18" charset="0"/>
                <a:cs typeface="Times New Roman" panose="02020603050405020304" pitchFamily="18" charset="0"/>
              </a:rPr>
              <a:t>                                     -</a:t>
            </a:r>
          </a:p>
          <a:p>
            <a:pPr marL="800100" lvl="1" indent="-342900">
              <a:spcBef>
                <a:spcPts val="0"/>
              </a:spcBef>
              <a:spcAft>
                <a:spcPts val="0"/>
              </a:spcAft>
              <a:buFont typeface="Symbol" panose="05050102010706020507" pitchFamily="18" charset="2"/>
              <a:buChar char=""/>
            </a:pPr>
            <a:r>
              <a:rPr lang="en-US" sz="2400" dirty="0">
                <a:effectLst/>
                <a:latin typeface="Open Sans Light" panose="020B0306030504020204" pitchFamily="34" charset="0"/>
                <a:ea typeface="Times New Roman" panose="02020603050405020304" pitchFamily="18" charset="0"/>
                <a:cs typeface="Times New Roman" panose="02020603050405020304" pitchFamily="18" charset="0"/>
              </a:rPr>
              <a:t>Superintendent (required)</a:t>
            </a:r>
          </a:p>
          <a:p>
            <a:pPr marL="800100" lvl="1" indent="-342900">
              <a:spcBef>
                <a:spcPts val="0"/>
              </a:spcBef>
              <a:spcAft>
                <a:spcPts val="0"/>
              </a:spcAft>
              <a:buFont typeface="Symbol" panose="05050102010706020507" pitchFamily="18" charset="2"/>
              <a:buChar char=""/>
            </a:pPr>
            <a:r>
              <a:rPr lang="en-US" sz="2400" dirty="0">
                <a:ea typeface="Times New Roman" panose="02020603050405020304" pitchFamily="18" charset="0"/>
                <a:cs typeface="Times New Roman" panose="02020603050405020304" pitchFamily="18" charset="0"/>
              </a:rPr>
              <a:t>District office administrator(s)</a:t>
            </a:r>
            <a:endParaRPr lang="en-US" sz="2400" dirty="0">
              <a:effectLst/>
              <a:latin typeface="Open Sans Light" panose="020B0306030504020204" pitchFamily="34" charset="0"/>
              <a:ea typeface="Times New Roman" panose="02020603050405020304" pitchFamily="18" charset="0"/>
              <a:cs typeface="Times New Roman" panose="02020603050405020304" pitchFamily="18" charset="0"/>
            </a:endParaRPr>
          </a:p>
          <a:p>
            <a:pPr marL="800100" lvl="1" indent="-342900">
              <a:spcBef>
                <a:spcPts val="0"/>
              </a:spcBef>
              <a:spcAft>
                <a:spcPts val="0"/>
              </a:spcAft>
              <a:buFont typeface="Symbol" panose="05050102010706020507" pitchFamily="18" charset="2"/>
              <a:buChar char=""/>
            </a:pPr>
            <a:r>
              <a:rPr lang="en-US" sz="2400" dirty="0">
                <a:effectLst/>
                <a:latin typeface="Open Sans Light" panose="020B0306030504020204" pitchFamily="34" charset="0"/>
                <a:ea typeface="Times New Roman" panose="02020603050405020304" pitchFamily="18" charset="0"/>
                <a:cs typeface="Times New Roman" panose="02020603050405020304" pitchFamily="18" charset="0"/>
              </a:rPr>
              <a:t>Building principal(s)</a:t>
            </a:r>
          </a:p>
          <a:p>
            <a:pPr marL="800100" lvl="1" indent="-342900">
              <a:spcBef>
                <a:spcPts val="0"/>
              </a:spcBef>
              <a:spcAft>
                <a:spcPts val="0"/>
              </a:spcAft>
              <a:buFont typeface="Symbol" panose="05050102010706020507" pitchFamily="18" charset="2"/>
              <a:buChar char=""/>
            </a:pPr>
            <a:r>
              <a:rPr lang="en-US" sz="2400" dirty="0">
                <a:effectLst/>
                <a:latin typeface="Open Sans Light" panose="020B0306030504020204" pitchFamily="34" charset="0"/>
                <a:ea typeface="Times New Roman" panose="02020603050405020304" pitchFamily="18" charset="0"/>
                <a:cs typeface="Times New Roman" panose="02020603050405020304" pitchFamily="18" charset="0"/>
              </a:rPr>
              <a:t>Special Education representative(s)</a:t>
            </a:r>
          </a:p>
          <a:p>
            <a:pPr marL="800100" lvl="1" indent="-342900">
              <a:spcBef>
                <a:spcPts val="0"/>
              </a:spcBef>
              <a:spcAft>
                <a:spcPts val="0"/>
              </a:spcAft>
              <a:buFont typeface="Symbol" panose="05050102010706020507" pitchFamily="18" charset="2"/>
              <a:buChar char=""/>
            </a:pPr>
            <a:r>
              <a:rPr lang="en-US" sz="2400" dirty="0">
                <a:effectLst/>
                <a:latin typeface="Open Sans Light" panose="020B0306030504020204" pitchFamily="34" charset="0"/>
                <a:ea typeface="Times New Roman" panose="02020603050405020304" pitchFamily="18" charset="0"/>
                <a:cs typeface="Times New Roman" panose="02020603050405020304" pitchFamily="18" charset="0"/>
              </a:rPr>
              <a:t>Curriculum leader</a:t>
            </a:r>
          </a:p>
          <a:p>
            <a:pPr marL="800100" lvl="1" indent="-342900">
              <a:spcBef>
                <a:spcPts val="0"/>
              </a:spcBef>
              <a:spcAft>
                <a:spcPts val="0"/>
              </a:spcAft>
              <a:buFont typeface="Symbol" panose="05050102010706020507" pitchFamily="18" charset="2"/>
              <a:buChar char=""/>
            </a:pPr>
            <a:r>
              <a:rPr lang="en-US" sz="2400" dirty="0">
                <a:effectLst/>
                <a:latin typeface="Open Sans Light" panose="020B0306030504020204" pitchFamily="34" charset="0"/>
                <a:ea typeface="Times New Roman" panose="02020603050405020304" pitchFamily="18" charset="0"/>
                <a:cs typeface="Times New Roman" panose="02020603050405020304" pitchFamily="18" charset="0"/>
              </a:rPr>
              <a:t>Pre-K through 12 Teacher representative(s)</a:t>
            </a:r>
          </a:p>
          <a:p>
            <a:endParaRPr lang="en-US" dirty="0"/>
          </a:p>
        </p:txBody>
      </p:sp>
      <p:sp>
        <p:nvSpPr>
          <p:cNvPr id="3" name="Title 2">
            <a:extLst>
              <a:ext uri="{FF2B5EF4-FFF2-40B4-BE49-F238E27FC236}">
                <a16:creationId xmlns:a16="http://schemas.microsoft.com/office/drawing/2014/main" id="{0AC74E36-B776-8910-6DDF-C365408B536F}"/>
              </a:ext>
            </a:extLst>
          </p:cNvPr>
          <p:cNvSpPr>
            <a:spLocks noGrp="1"/>
          </p:cNvSpPr>
          <p:nvPr>
            <p:ph type="title"/>
          </p:nvPr>
        </p:nvSpPr>
        <p:spPr>
          <a:xfrm>
            <a:off x="838199" y="365125"/>
            <a:ext cx="10429569" cy="1080903"/>
          </a:xfrm>
        </p:spPr>
        <p:txBody>
          <a:bodyPr/>
          <a:lstStyle/>
          <a:p>
            <a:r>
              <a:rPr lang="en-US" sz="3600" dirty="0"/>
              <a:t>Who is involved in School Improvement Days?</a:t>
            </a:r>
          </a:p>
        </p:txBody>
      </p:sp>
    </p:spTree>
    <p:extLst>
      <p:ext uri="{BB962C8B-B14F-4D97-AF65-F5344CB8AC3E}">
        <p14:creationId xmlns:p14="http://schemas.microsoft.com/office/powerpoint/2010/main" val="29132286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F0FBAA-CCA8-85B9-8A56-5C9714DF9FB3}"/>
              </a:ext>
            </a:extLst>
          </p:cNvPr>
          <p:cNvSpPr>
            <a:spLocks noGrp="1"/>
          </p:cNvSpPr>
          <p:nvPr>
            <p:ph type="title"/>
          </p:nvPr>
        </p:nvSpPr>
        <p:spPr>
          <a:xfrm>
            <a:off x="838200" y="365125"/>
            <a:ext cx="10515600" cy="1325563"/>
          </a:xfrm>
        </p:spPr>
        <p:txBody>
          <a:bodyPr/>
          <a:lstStyle/>
          <a:p>
            <a:r>
              <a:rPr lang="en-US" sz="4000" dirty="0"/>
              <a:t>School Improvement Day Agenda (Draft)</a:t>
            </a:r>
          </a:p>
        </p:txBody>
      </p:sp>
      <p:graphicFrame>
        <p:nvGraphicFramePr>
          <p:cNvPr id="6" name="Content Placeholder 5" descr="9 a.m.&#10; Welcome and Introductions&#10;9:20 a.m.&#10; KESA 2.0 Background&#10;9:40 a.m.&#10; Introduce Facilitation Guidance Document&#10;10 a.m. &#10; Welcome to the School Improvement Day*&#10;10:15 a.m.&#10; Break&#10;10:30 a.m.&#10; Data Review*&#10;11 a.m. &#10; School Improvement Model*&#10;11:30 a.m.&#10; Action Plan*&#10;Noon&#10; School Community Engagement*&#10;12:30 p.m.&#10; Lunch&#10;1:15 p.m.&#10; Facilitation Practice&#10;2:45 p.m.&#10; Review and Review*&#10;3 p.m.&#10; The End&#10;">
            <a:extLst>
              <a:ext uri="{FF2B5EF4-FFF2-40B4-BE49-F238E27FC236}">
                <a16:creationId xmlns:a16="http://schemas.microsoft.com/office/drawing/2014/main" id="{BD840C27-3979-CD4D-6B64-174812474B1A}"/>
              </a:ext>
            </a:extLst>
          </p:cNvPr>
          <p:cNvGraphicFramePr>
            <a:graphicFrameLocks noGrp="1"/>
          </p:cNvGraphicFramePr>
          <p:nvPr>
            <p:ph idx="1"/>
            <p:extLst>
              <p:ext uri="{D42A27DB-BD31-4B8C-83A1-F6EECF244321}">
                <p14:modId xmlns:p14="http://schemas.microsoft.com/office/powerpoint/2010/main" val="442335798"/>
              </p:ext>
            </p:extLst>
          </p:nvPr>
        </p:nvGraphicFramePr>
        <p:xfrm>
          <a:off x="159470" y="1690688"/>
          <a:ext cx="11789607" cy="43992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774018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F60BB-8226-084A-A60F-62438F59B4B5}"/>
              </a:ext>
            </a:extLst>
          </p:cNvPr>
          <p:cNvSpPr>
            <a:spLocks noGrp="1"/>
          </p:cNvSpPr>
          <p:nvPr>
            <p:ph type="title"/>
          </p:nvPr>
        </p:nvSpPr>
        <p:spPr/>
        <p:txBody>
          <a:bodyPr>
            <a:normAutofit/>
          </a:bodyPr>
          <a:lstStyle/>
          <a:p>
            <a:r>
              <a:rPr lang="en-US"/>
              <a:t>Welcome to the School Improvement Day</a:t>
            </a:r>
          </a:p>
        </p:txBody>
      </p:sp>
      <p:sp>
        <p:nvSpPr>
          <p:cNvPr id="3" name="Text Placeholder 2">
            <a:extLst>
              <a:ext uri="{FF2B5EF4-FFF2-40B4-BE49-F238E27FC236}">
                <a16:creationId xmlns:a16="http://schemas.microsoft.com/office/drawing/2014/main" id="{C77DAE91-85F1-AA4C-A221-3CB3952C8A55}"/>
              </a:ext>
            </a:extLst>
          </p:cNvPr>
          <p:cNvSpPr>
            <a:spLocks noGrp="1"/>
          </p:cNvSpPr>
          <p:nvPr>
            <p:ph type="body" idx="1"/>
          </p:nvPr>
        </p:nvSpPr>
        <p:spPr/>
        <p:txBody>
          <a:bodyPr/>
          <a:lstStyle/>
          <a:p>
            <a:r>
              <a:rPr lang="en-US" b="1" dirty="0"/>
              <a:t>School Improvement Day</a:t>
            </a:r>
          </a:p>
        </p:txBody>
      </p:sp>
    </p:spTree>
    <p:extLst>
      <p:ext uri="{BB962C8B-B14F-4D97-AF65-F5344CB8AC3E}">
        <p14:creationId xmlns:p14="http://schemas.microsoft.com/office/powerpoint/2010/main" val="7612022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CDC809-4A46-66F2-29B9-315AEDA98626}"/>
              </a:ext>
            </a:extLst>
          </p:cNvPr>
          <p:cNvSpPr>
            <a:spLocks noGrp="1"/>
          </p:cNvSpPr>
          <p:nvPr>
            <p:ph type="title"/>
          </p:nvPr>
        </p:nvSpPr>
        <p:spPr>
          <a:xfrm>
            <a:off x="838200" y="365125"/>
            <a:ext cx="10515600" cy="1080903"/>
          </a:xfrm>
        </p:spPr>
        <p:txBody>
          <a:bodyPr>
            <a:normAutofit fontScale="90000"/>
          </a:bodyPr>
          <a:lstStyle/>
          <a:p>
            <a:r>
              <a:rPr lang="en-US" dirty="0"/>
              <a:t>Welcome to the School Improvement Day</a:t>
            </a:r>
          </a:p>
        </p:txBody>
      </p:sp>
      <p:sp>
        <p:nvSpPr>
          <p:cNvPr id="2" name="Text Placeholder 1">
            <a:extLst>
              <a:ext uri="{FF2B5EF4-FFF2-40B4-BE49-F238E27FC236}">
                <a16:creationId xmlns:a16="http://schemas.microsoft.com/office/drawing/2014/main" id="{68536C52-83F4-BAA6-7D37-B82BA9E240A2}"/>
              </a:ext>
            </a:extLst>
          </p:cNvPr>
          <p:cNvSpPr>
            <a:spLocks noGrp="1"/>
          </p:cNvSpPr>
          <p:nvPr>
            <p:ph idx="1"/>
          </p:nvPr>
        </p:nvSpPr>
        <p:spPr>
          <a:xfrm>
            <a:off x="838200" y="1644073"/>
            <a:ext cx="10515600" cy="4532890"/>
          </a:xfrm>
        </p:spPr>
        <p:txBody>
          <a:bodyPr>
            <a:normAutofit/>
          </a:bodyPr>
          <a:lstStyle/>
          <a:p>
            <a:pPr marL="0" indent="0">
              <a:buNone/>
            </a:pPr>
            <a:r>
              <a:rPr lang="en-US" dirty="0"/>
              <a:t>Objectives: </a:t>
            </a:r>
          </a:p>
          <a:p>
            <a:r>
              <a:rPr lang="en-US" dirty="0"/>
              <a:t>Create the environment for an effective school </a:t>
            </a:r>
            <a:br>
              <a:rPr lang="en-US" dirty="0"/>
            </a:br>
            <a:r>
              <a:rPr lang="en-US" dirty="0"/>
              <a:t>improvement day.</a:t>
            </a:r>
          </a:p>
          <a:p>
            <a:r>
              <a:rPr lang="en-US" dirty="0"/>
              <a:t>Provide objectives for the school improvement day.</a:t>
            </a:r>
          </a:p>
          <a:p>
            <a:r>
              <a:rPr lang="en-US" dirty="0"/>
              <a:t>Set the tone for clarity, trust, and collaboration </a:t>
            </a:r>
            <a:br>
              <a:rPr lang="en-US" dirty="0"/>
            </a:br>
            <a:r>
              <a:rPr lang="en-US" dirty="0"/>
              <a:t>among the school improvement day participants.</a:t>
            </a:r>
          </a:p>
        </p:txBody>
      </p:sp>
    </p:spTree>
    <p:extLst>
      <p:ext uri="{BB962C8B-B14F-4D97-AF65-F5344CB8AC3E}">
        <p14:creationId xmlns:p14="http://schemas.microsoft.com/office/powerpoint/2010/main" val="8320711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5CDCC6A-EAFE-402D-A642-39E42E576A39}"/>
              </a:ext>
            </a:extLst>
          </p:cNvPr>
          <p:cNvSpPr>
            <a:spLocks noGrp="1"/>
          </p:cNvSpPr>
          <p:nvPr>
            <p:ph type="title"/>
          </p:nvPr>
        </p:nvSpPr>
        <p:spPr>
          <a:xfrm>
            <a:off x="836428" y="319087"/>
            <a:ext cx="7903535" cy="1325563"/>
          </a:xfrm>
        </p:spPr>
        <p:txBody>
          <a:bodyPr/>
          <a:lstStyle/>
          <a:p>
            <a:r>
              <a:rPr lang="en-US" sz="4400"/>
              <a:t>Steps: Welcome to the School Improvement Day </a:t>
            </a:r>
            <a:endParaRPr lang="en-US"/>
          </a:p>
        </p:txBody>
      </p:sp>
      <p:grpSp>
        <p:nvGrpSpPr>
          <p:cNvPr id="13" name="Group 12" descr="20 minutes&#10;">
            <a:extLst>
              <a:ext uri="{FF2B5EF4-FFF2-40B4-BE49-F238E27FC236}">
                <a16:creationId xmlns:a16="http://schemas.microsoft.com/office/drawing/2014/main" id="{7171E0A8-C963-AA07-E77F-12440E573073}"/>
              </a:ext>
            </a:extLst>
          </p:cNvPr>
          <p:cNvGrpSpPr/>
          <p:nvPr/>
        </p:nvGrpSpPr>
        <p:grpSpPr>
          <a:xfrm>
            <a:off x="8827681" y="681037"/>
            <a:ext cx="2438401" cy="914400"/>
            <a:chOff x="8321748" y="319087"/>
            <a:chExt cx="2438401" cy="914400"/>
          </a:xfrm>
        </p:grpSpPr>
        <p:sp>
          <p:nvSpPr>
            <p:cNvPr id="12" name="Rectangle: Rounded Corners 11">
              <a:extLst>
                <a:ext uri="{FF2B5EF4-FFF2-40B4-BE49-F238E27FC236}">
                  <a16:creationId xmlns:a16="http://schemas.microsoft.com/office/drawing/2014/main" id="{99E7EBB0-1D40-853A-CC8A-8BF12CBBC889}"/>
                </a:ext>
              </a:extLst>
            </p:cNvPr>
            <p:cNvSpPr/>
            <p:nvPr/>
          </p:nvSpPr>
          <p:spPr>
            <a:xfrm>
              <a:off x="8321748" y="319087"/>
              <a:ext cx="2438401" cy="914400"/>
            </a:xfrm>
            <a:prstGeom prst="roundRect">
              <a:avLst>
                <a:gd name="adj" fmla="val 50000"/>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a:latin typeface="+mj-lt"/>
                </a:rPr>
                <a:t>20 minutes</a:t>
              </a:r>
            </a:p>
          </p:txBody>
        </p:sp>
        <p:pic>
          <p:nvPicPr>
            <p:cNvPr id="10" name="Graphic 9">
              <a:extLst>
                <a:ext uri="{FF2B5EF4-FFF2-40B4-BE49-F238E27FC236}">
                  <a16:creationId xmlns:a16="http://schemas.microsoft.com/office/drawing/2014/main" id="{6899794C-CD4C-4FFE-BAA1-A4B38EC52AB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5543" y="319087"/>
              <a:ext cx="914400" cy="914400"/>
            </a:xfrm>
            <a:prstGeom prst="rect">
              <a:avLst/>
            </a:prstGeom>
          </p:spPr>
        </p:pic>
      </p:grpSp>
      <p:graphicFrame>
        <p:nvGraphicFramePr>
          <p:cNvPr id="6" name="Content Placeholder 5" descr="Introduce facilitators and the DLT members &#10; 10 minutes – slide available&#10; Introduce each member of the DLT (have one person do this from each system; name, role)&#10; Introduce each facilitator (name, title)&#10;Cover the objectives and agenda for the day  &#10; 5 minutes – slide available&#10; Review each agenda item (agenda will be provided – slide and hard copy).&#10;Set the tone discussion&#10; 5 minutes – slide available &#10; Share the importance of creating Clarity, Trust, Collaboration.&#10; Building relationships with one another.&#10; Learning from the great things that are happening in each district.&#10;">
            <a:extLst>
              <a:ext uri="{FF2B5EF4-FFF2-40B4-BE49-F238E27FC236}">
                <a16:creationId xmlns:a16="http://schemas.microsoft.com/office/drawing/2014/main" id="{563C3D91-225F-9FB4-D31C-7A11F7A9C721}"/>
              </a:ext>
            </a:extLst>
          </p:cNvPr>
          <p:cNvGraphicFramePr>
            <a:graphicFrameLocks noGrp="1"/>
          </p:cNvGraphicFramePr>
          <p:nvPr>
            <p:ph idx="1"/>
            <p:extLst>
              <p:ext uri="{D42A27DB-BD31-4B8C-83A1-F6EECF244321}">
                <p14:modId xmlns:p14="http://schemas.microsoft.com/office/powerpoint/2010/main" val="3502138183"/>
              </p:ext>
            </p:extLst>
          </p:nvPr>
        </p:nvGraphicFramePr>
        <p:xfrm>
          <a:off x="838200" y="1644650"/>
          <a:ext cx="10515600" cy="45323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60943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3CC7F30-CDC3-9A09-3A75-8096A595CDAB}"/>
              </a:ext>
            </a:extLst>
          </p:cNvPr>
          <p:cNvSpPr>
            <a:spLocks noGrp="1"/>
          </p:cNvSpPr>
          <p:nvPr>
            <p:ph sz="half" idx="1"/>
          </p:nvPr>
        </p:nvSpPr>
        <p:spPr>
          <a:xfrm>
            <a:off x="838200" y="1800447"/>
            <a:ext cx="5181600" cy="4376515"/>
          </a:xfrm>
        </p:spPr>
        <p:txBody>
          <a:bodyPr>
            <a:normAutofit/>
          </a:bodyPr>
          <a:lstStyle/>
          <a:p>
            <a:pPr marL="342900" indent="-342900">
              <a:buFont typeface="Arial" panose="020B0604020202020204" pitchFamily="34" charset="0"/>
              <a:buChar char="•"/>
            </a:pPr>
            <a:r>
              <a:rPr lang="en-US" dirty="0"/>
              <a:t>Your name and role. </a:t>
            </a:r>
          </a:p>
          <a:p>
            <a:pPr marL="0" indent="0">
              <a:buNone/>
            </a:pPr>
            <a:endParaRPr lang="en-US" dirty="0"/>
          </a:p>
          <a:p>
            <a:pPr marL="342900" indent="-342900">
              <a:buFont typeface="Arial" panose="020B0604020202020204" pitchFamily="34" charset="0"/>
              <a:buChar char="•"/>
            </a:pPr>
            <a:r>
              <a:rPr lang="en-US" dirty="0"/>
              <a:t>Why did you decide to attend today?</a:t>
            </a:r>
          </a:p>
          <a:p>
            <a:endParaRPr lang="en-US" dirty="0"/>
          </a:p>
        </p:txBody>
      </p:sp>
      <p:pic>
        <p:nvPicPr>
          <p:cNvPr id="2050" name="Picture 2">
            <a:extLst>
              <a:ext uri="{FF2B5EF4-FFF2-40B4-BE49-F238E27FC236}">
                <a16:creationId xmlns:a16="http://schemas.microsoft.com/office/drawing/2014/main" id="{60037B80-B875-33E9-70C8-408E0D9A3F6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172200" y="2045604"/>
            <a:ext cx="5181600" cy="3886200"/>
          </a:xfrm>
          <a:prstGeom prst="rect">
            <a:avLst/>
          </a:prstGeom>
          <a:solidFill>
            <a:srgbClr val="FFFFFF"/>
          </a:solidFill>
        </p:spPr>
      </p:pic>
      <p:sp>
        <p:nvSpPr>
          <p:cNvPr id="3" name="Title 2">
            <a:extLst>
              <a:ext uri="{FF2B5EF4-FFF2-40B4-BE49-F238E27FC236}">
                <a16:creationId xmlns:a16="http://schemas.microsoft.com/office/drawing/2014/main" id="{50E2F171-9447-048E-9430-7934780D0F04}"/>
              </a:ext>
            </a:extLst>
          </p:cNvPr>
          <p:cNvSpPr>
            <a:spLocks noGrp="1"/>
          </p:cNvSpPr>
          <p:nvPr>
            <p:ph type="title"/>
          </p:nvPr>
        </p:nvSpPr>
        <p:spPr>
          <a:xfrm>
            <a:off x="838200" y="365125"/>
            <a:ext cx="10515600" cy="1073815"/>
          </a:xfrm>
        </p:spPr>
        <p:txBody>
          <a:bodyPr anchor="ctr">
            <a:normAutofit/>
          </a:bodyPr>
          <a:lstStyle/>
          <a:p>
            <a:r>
              <a:rPr lang="en-US" dirty="0"/>
              <a:t>Introductions	</a:t>
            </a:r>
          </a:p>
        </p:txBody>
      </p:sp>
    </p:spTree>
    <p:extLst>
      <p:ext uri="{BB962C8B-B14F-4D97-AF65-F5344CB8AC3E}">
        <p14:creationId xmlns:p14="http://schemas.microsoft.com/office/powerpoint/2010/main" val="363055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19289-7B29-8835-3DF0-B25E221FD2E0}"/>
              </a:ext>
            </a:extLst>
          </p:cNvPr>
          <p:cNvSpPr>
            <a:spLocks noGrp="1"/>
          </p:cNvSpPr>
          <p:nvPr>
            <p:ph type="title"/>
          </p:nvPr>
        </p:nvSpPr>
        <p:spPr/>
        <p:txBody>
          <a:bodyPr>
            <a:normAutofit/>
          </a:bodyPr>
          <a:lstStyle/>
          <a:p>
            <a:r>
              <a:rPr lang="en-US"/>
              <a:t>Data Review</a:t>
            </a:r>
          </a:p>
        </p:txBody>
      </p:sp>
      <p:sp>
        <p:nvSpPr>
          <p:cNvPr id="3" name="Text Placeholder 2">
            <a:extLst>
              <a:ext uri="{FF2B5EF4-FFF2-40B4-BE49-F238E27FC236}">
                <a16:creationId xmlns:a16="http://schemas.microsoft.com/office/drawing/2014/main" id="{3661E869-1AE8-4F62-50A3-0E11394DF4D3}"/>
              </a:ext>
            </a:extLst>
          </p:cNvPr>
          <p:cNvSpPr>
            <a:spLocks noGrp="1"/>
          </p:cNvSpPr>
          <p:nvPr>
            <p:ph type="body" idx="1"/>
          </p:nvPr>
        </p:nvSpPr>
        <p:spPr/>
        <p:txBody>
          <a:bodyPr/>
          <a:lstStyle/>
          <a:p>
            <a:r>
              <a:rPr lang="en-US" dirty="0"/>
              <a:t>School Improvement Day</a:t>
            </a:r>
          </a:p>
        </p:txBody>
      </p:sp>
    </p:spTree>
    <p:extLst>
      <p:ext uri="{BB962C8B-B14F-4D97-AF65-F5344CB8AC3E}">
        <p14:creationId xmlns:p14="http://schemas.microsoft.com/office/powerpoint/2010/main" val="8227854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CDC809-4A46-66F2-29B9-315AEDA98626}"/>
              </a:ext>
            </a:extLst>
          </p:cNvPr>
          <p:cNvSpPr>
            <a:spLocks noGrp="1"/>
          </p:cNvSpPr>
          <p:nvPr>
            <p:ph type="title"/>
          </p:nvPr>
        </p:nvSpPr>
        <p:spPr>
          <a:xfrm>
            <a:off x="838200" y="365125"/>
            <a:ext cx="10515600" cy="1325563"/>
          </a:xfrm>
        </p:spPr>
        <p:txBody>
          <a:bodyPr>
            <a:normAutofit/>
          </a:bodyPr>
          <a:lstStyle/>
          <a:p>
            <a:r>
              <a:rPr lang="en-US"/>
              <a:t>Data Review: Objectives</a:t>
            </a:r>
          </a:p>
        </p:txBody>
      </p:sp>
      <p:sp>
        <p:nvSpPr>
          <p:cNvPr id="2" name="Text Placeholder 1">
            <a:extLst>
              <a:ext uri="{FF2B5EF4-FFF2-40B4-BE49-F238E27FC236}">
                <a16:creationId xmlns:a16="http://schemas.microsoft.com/office/drawing/2014/main" id="{68536C52-83F4-BAA6-7D37-B82BA9E240A2}"/>
              </a:ext>
            </a:extLst>
          </p:cNvPr>
          <p:cNvSpPr>
            <a:spLocks noGrp="1"/>
          </p:cNvSpPr>
          <p:nvPr>
            <p:ph idx="1"/>
          </p:nvPr>
        </p:nvSpPr>
        <p:spPr>
          <a:xfrm>
            <a:off x="838200" y="1644073"/>
            <a:ext cx="10515600" cy="4532890"/>
          </a:xfrm>
        </p:spPr>
        <p:txBody>
          <a:bodyPr>
            <a:normAutofit/>
          </a:bodyPr>
          <a:lstStyle/>
          <a:p>
            <a:pPr marL="0" indent="0">
              <a:buNone/>
            </a:pPr>
            <a:r>
              <a:rPr lang="en-US" dirty="0">
                <a:latin typeface="Open Sans" panose="020B0606030504020204" pitchFamily="34" charset="0"/>
                <a:ea typeface="Open Sans" panose="020B0606030504020204" pitchFamily="34" charset="0"/>
                <a:cs typeface="Open Sans" panose="020B0606030504020204" pitchFamily="34" charset="0"/>
              </a:rPr>
              <a:t>Objectives of this activity:</a:t>
            </a:r>
          </a:p>
          <a:p>
            <a:r>
              <a:rPr lang="en-US" dirty="0"/>
              <a:t>Review assessment-related data sources from KSDE’s Data Central, Annual Measures of Student Success (AMOSS) and the Kite Educator Portal.</a:t>
            </a:r>
          </a:p>
          <a:p>
            <a:pPr lvl="1"/>
            <a:r>
              <a:rPr lang="en-US" dirty="0"/>
              <a:t>Share the purpose, pros, and cons of data sources documents.</a:t>
            </a:r>
          </a:p>
          <a:p>
            <a:r>
              <a:rPr lang="en-US" dirty="0"/>
              <a:t>Discuss the relationship between data and the School Improvement Model.</a:t>
            </a:r>
          </a:p>
          <a:p>
            <a:r>
              <a:rPr lang="en-US" dirty="0"/>
              <a:t>Plan for continued data analysis and conversation with their school community.</a:t>
            </a:r>
          </a:p>
          <a:p>
            <a:pPr lvl="1"/>
            <a:r>
              <a:rPr lang="en-US" dirty="0"/>
              <a:t>Data Review Plan template is included in the Data Review Guide for Systems.</a:t>
            </a:r>
          </a:p>
          <a:p>
            <a:endParaRPr lang="en-US" dirty="0"/>
          </a:p>
        </p:txBody>
      </p:sp>
    </p:spTree>
    <p:extLst>
      <p:ext uri="{BB962C8B-B14F-4D97-AF65-F5344CB8AC3E}">
        <p14:creationId xmlns:p14="http://schemas.microsoft.com/office/powerpoint/2010/main" val="40509587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5CDCC6A-EAFE-402D-A642-39E42E576A39}"/>
              </a:ext>
            </a:extLst>
          </p:cNvPr>
          <p:cNvSpPr>
            <a:spLocks noGrp="1"/>
          </p:cNvSpPr>
          <p:nvPr>
            <p:ph type="title"/>
          </p:nvPr>
        </p:nvSpPr>
        <p:spPr>
          <a:xfrm>
            <a:off x="838200" y="365125"/>
            <a:ext cx="10515600" cy="1325563"/>
          </a:xfrm>
        </p:spPr>
        <p:txBody>
          <a:bodyPr/>
          <a:lstStyle/>
          <a:p>
            <a:r>
              <a:rPr lang="en-US"/>
              <a:t>Steps: Data Review</a:t>
            </a:r>
          </a:p>
        </p:txBody>
      </p:sp>
      <p:grpSp>
        <p:nvGrpSpPr>
          <p:cNvPr id="13" name="Group 12" descr="45 minutes&#10;">
            <a:extLst>
              <a:ext uri="{FF2B5EF4-FFF2-40B4-BE49-F238E27FC236}">
                <a16:creationId xmlns:a16="http://schemas.microsoft.com/office/drawing/2014/main" id="{7171E0A8-C963-AA07-E77F-12440E573073}"/>
              </a:ext>
            </a:extLst>
          </p:cNvPr>
          <p:cNvGrpSpPr/>
          <p:nvPr/>
        </p:nvGrpSpPr>
        <p:grpSpPr>
          <a:xfrm>
            <a:off x="8827681" y="581805"/>
            <a:ext cx="2438401" cy="914400"/>
            <a:chOff x="8321748" y="319087"/>
            <a:chExt cx="2438401" cy="914400"/>
          </a:xfrm>
        </p:grpSpPr>
        <p:sp>
          <p:nvSpPr>
            <p:cNvPr id="12" name="Rectangle: Rounded Corners 11">
              <a:extLst>
                <a:ext uri="{FF2B5EF4-FFF2-40B4-BE49-F238E27FC236}">
                  <a16:creationId xmlns:a16="http://schemas.microsoft.com/office/drawing/2014/main" id="{99E7EBB0-1D40-853A-CC8A-8BF12CBBC889}"/>
                </a:ext>
              </a:extLst>
            </p:cNvPr>
            <p:cNvSpPr/>
            <p:nvPr/>
          </p:nvSpPr>
          <p:spPr>
            <a:xfrm>
              <a:off x="8321748" y="319087"/>
              <a:ext cx="2438401" cy="914400"/>
            </a:xfrm>
            <a:prstGeom prst="roundRect">
              <a:avLst>
                <a:gd name="adj" fmla="val 50000"/>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a:latin typeface="+mj-lt"/>
                </a:rPr>
                <a:t>45 minutes</a:t>
              </a:r>
            </a:p>
          </p:txBody>
        </p:sp>
        <p:pic>
          <p:nvPicPr>
            <p:cNvPr id="10" name="Graphic 9">
              <a:extLst>
                <a:ext uri="{FF2B5EF4-FFF2-40B4-BE49-F238E27FC236}">
                  <a16:creationId xmlns:a16="http://schemas.microsoft.com/office/drawing/2014/main" id="{6899794C-CD4C-4FFE-BAA1-A4B38EC52AB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85543" y="319087"/>
              <a:ext cx="914400" cy="914400"/>
            </a:xfrm>
            <a:prstGeom prst="rect">
              <a:avLst/>
            </a:prstGeom>
          </p:spPr>
        </p:pic>
      </p:grpSp>
      <p:graphicFrame>
        <p:nvGraphicFramePr>
          <p:cNvPr id="6" name="Content Placeholder 5" descr="Provide attendees with the Data Review Guide: Systems document &#10; 10 minutes&#10; Quick overview of the Data Source Guide resource.&#10;  Facilitator Guide page 5, System Guide page 2&#10;  Slides 4 – 9&#10;Open up time for districts to explore the Broad data sources&#10; 15 minutes&#10; Facilitator Guide page 5, System Guide pages 2 – 3, 8&#10; Slide 10&#10;Facilitate across-system discussion following the Connecting Conversation questions&#10; 15 minutes (5 minutes per question)&#10; Facilitator Guide page 4, System Guide pages 9 – 10&#10; Slides 11 - 14&#10;Wrap up the Data Review portion of the day &#10; 5 minutes&#10; Facilitator Guide page 4, System Guide pages 11 - 13 &#10; Slides 15 – 17&#10;">
            <a:extLst>
              <a:ext uri="{FF2B5EF4-FFF2-40B4-BE49-F238E27FC236}">
                <a16:creationId xmlns:a16="http://schemas.microsoft.com/office/drawing/2014/main" id="{563C3D91-225F-9FB4-D31C-7A11F7A9C721}"/>
              </a:ext>
            </a:extLst>
          </p:cNvPr>
          <p:cNvGraphicFramePr>
            <a:graphicFrameLocks noGrp="1"/>
          </p:cNvGraphicFramePr>
          <p:nvPr>
            <p:ph idx="1"/>
            <p:extLst>
              <p:ext uri="{D42A27DB-BD31-4B8C-83A1-F6EECF244321}">
                <p14:modId xmlns:p14="http://schemas.microsoft.com/office/powerpoint/2010/main" val="1636029139"/>
              </p:ext>
            </p:extLst>
          </p:nvPr>
        </p:nvGraphicFramePr>
        <p:xfrm>
          <a:off x="838200" y="1644650"/>
          <a:ext cx="10515600" cy="45323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122804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45876-AEF5-B7F5-63A9-7509BE44FD17}"/>
              </a:ext>
            </a:extLst>
          </p:cNvPr>
          <p:cNvSpPr>
            <a:spLocks noGrp="1"/>
          </p:cNvSpPr>
          <p:nvPr>
            <p:ph type="title"/>
          </p:nvPr>
        </p:nvSpPr>
        <p:spPr/>
        <p:txBody>
          <a:bodyPr>
            <a:normAutofit/>
          </a:bodyPr>
          <a:lstStyle/>
          <a:p>
            <a:r>
              <a:rPr lang="en-US"/>
              <a:t>School Improvement Model</a:t>
            </a:r>
          </a:p>
        </p:txBody>
      </p:sp>
      <p:sp>
        <p:nvSpPr>
          <p:cNvPr id="3" name="Text Placeholder 2">
            <a:extLst>
              <a:ext uri="{FF2B5EF4-FFF2-40B4-BE49-F238E27FC236}">
                <a16:creationId xmlns:a16="http://schemas.microsoft.com/office/drawing/2014/main" id="{05515257-6DCE-AEB7-F2CF-1EAD0806B949}"/>
              </a:ext>
            </a:extLst>
          </p:cNvPr>
          <p:cNvSpPr>
            <a:spLocks noGrp="1"/>
          </p:cNvSpPr>
          <p:nvPr>
            <p:ph type="body" idx="1"/>
          </p:nvPr>
        </p:nvSpPr>
        <p:spPr/>
        <p:txBody>
          <a:bodyPr/>
          <a:lstStyle/>
          <a:p>
            <a:r>
              <a:rPr lang="en-US" dirty="0"/>
              <a:t>School Improvement Day</a:t>
            </a:r>
          </a:p>
        </p:txBody>
      </p:sp>
    </p:spTree>
    <p:extLst>
      <p:ext uri="{BB962C8B-B14F-4D97-AF65-F5344CB8AC3E}">
        <p14:creationId xmlns:p14="http://schemas.microsoft.com/office/powerpoint/2010/main" val="34744107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CDC809-4A46-66F2-29B9-315AEDA98626}"/>
              </a:ext>
            </a:extLst>
          </p:cNvPr>
          <p:cNvSpPr>
            <a:spLocks noGrp="1"/>
          </p:cNvSpPr>
          <p:nvPr>
            <p:ph type="title"/>
          </p:nvPr>
        </p:nvSpPr>
        <p:spPr>
          <a:xfrm>
            <a:off x="838200" y="365125"/>
            <a:ext cx="10515600" cy="1325563"/>
          </a:xfrm>
        </p:spPr>
        <p:txBody>
          <a:bodyPr>
            <a:normAutofit fontScale="90000"/>
          </a:bodyPr>
          <a:lstStyle/>
          <a:p>
            <a:r>
              <a:rPr lang="en-US"/>
              <a:t>School Improvement Model Objectives</a:t>
            </a:r>
          </a:p>
        </p:txBody>
      </p:sp>
      <p:sp>
        <p:nvSpPr>
          <p:cNvPr id="2" name="Text Placeholder 1">
            <a:extLst>
              <a:ext uri="{FF2B5EF4-FFF2-40B4-BE49-F238E27FC236}">
                <a16:creationId xmlns:a16="http://schemas.microsoft.com/office/drawing/2014/main" id="{68536C52-83F4-BAA6-7D37-B82BA9E240A2}"/>
              </a:ext>
            </a:extLst>
          </p:cNvPr>
          <p:cNvSpPr>
            <a:spLocks noGrp="1"/>
          </p:cNvSpPr>
          <p:nvPr>
            <p:ph idx="1"/>
          </p:nvPr>
        </p:nvSpPr>
        <p:spPr>
          <a:xfrm>
            <a:off x="838200" y="1644073"/>
            <a:ext cx="10515600" cy="4532890"/>
          </a:xfrm>
        </p:spPr>
        <p:txBody>
          <a:bodyPr>
            <a:normAutofit/>
          </a:bodyPr>
          <a:lstStyle/>
          <a:p>
            <a:pPr marL="0" indent="0">
              <a:buNone/>
            </a:pPr>
            <a:r>
              <a:rPr lang="en-US" dirty="0"/>
              <a:t>During this portion of the School Improvement Day, the Facilitator and systems will …</a:t>
            </a:r>
          </a:p>
          <a:p>
            <a:r>
              <a:rPr lang="en-US" dirty="0">
                <a:latin typeface="+mj-lt"/>
              </a:rPr>
              <a:t>Discuss </a:t>
            </a:r>
            <a:r>
              <a:rPr lang="en-US" dirty="0"/>
              <a:t>the components of the school improvement model.</a:t>
            </a:r>
            <a:r>
              <a:rPr lang="en-US" dirty="0">
                <a:latin typeface="+mj-lt"/>
              </a:rPr>
              <a:t> </a:t>
            </a:r>
          </a:p>
          <a:p>
            <a:r>
              <a:rPr lang="en-US" dirty="0">
                <a:latin typeface="+mj-lt"/>
              </a:rPr>
              <a:t>Collaborate</a:t>
            </a:r>
            <a:r>
              <a:rPr lang="en-US" dirty="0"/>
              <a:t> on the guided reflective questions.</a:t>
            </a:r>
          </a:p>
          <a:p>
            <a:pPr lvl="0"/>
            <a:r>
              <a:rPr lang="en-US" dirty="0">
                <a:latin typeface="+mj-lt"/>
              </a:rPr>
              <a:t>Complete</a:t>
            </a:r>
            <a:r>
              <a:rPr lang="en-US" dirty="0"/>
              <a:t> the current state activity (radar graph). </a:t>
            </a:r>
          </a:p>
          <a:p>
            <a:pPr marL="0" indent="0">
              <a:buNone/>
            </a:pPr>
            <a:endParaRPr lang="en-US" dirty="0"/>
          </a:p>
        </p:txBody>
      </p:sp>
    </p:spTree>
    <p:extLst>
      <p:ext uri="{BB962C8B-B14F-4D97-AF65-F5344CB8AC3E}">
        <p14:creationId xmlns:p14="http://schemas.microsoft.com/office/powerpoint/2010/main" val="3156007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5CDCC6A-EAFE-402D-A642-39E42E576A39}"/>
              </a:ext>
            </a:extLst>
          </p:cNvPr>
          <p:cNvSpPr>
            <a:spLocks noGrp="1"/>
          </p:cNvSpPr>
          <p:nvPr>
            <p:ph type="title"/>
          </p:nvPr>
        </p:nvSpPr>
        <p:spPr>
          <a:xfrm>
            <a:off x="838200" y="276189"/>
            <a:ext cx="6937745" cy="1325563"/>
          </a:xfrm>
        </p:spPr>
        <p:txBody>
          <a:bodyPr anchor="t"/>
          <a:lstStyle/>
          <a:p>
            <a:r>
              <a:rPr lang="en-US" dirty="0"/>
              <a:t>Steps: School Improvement Model</a:t>
            </a:r>
          </a:p>
        </p:txBody>
      </p:sp>
      <p:grpSp>
        <p:nvGrpSpPr>
          <p:cNvPr id="13" name="Group 12" descr="2 hours&#10;&#10;">
            <a:extLst>
              <a:ext uri="{FF2B5EF4-FFF2-40B4-BE49-F238E27FC236}">
                <a16:creationId xmlns:a16="http://schemas.microsoft.com/office/drawing/2014/main" id="{7171E0A8-C963-AA07-E77F-12440E573073}"/>
              </a:ext>
            </a:extLst>
          </p:cNvPr>
          <p:cNvGrpSpPr/>
          <p:nvPr/>
        </p:nvGrpSpPr>
        <p:grpSpPr>
          <a:xfrm>
            <a:off x="8915399" y="584561"/>
            <a:ext cx="2438401" cy="914400"/>
            <a:chOff x="8321748" y="319087"/>
            <a:chExt cx="2438401" cy="914400"/>
          </a:xfrm>
        </p:grpSpPr>
        <p:sp>
          <p:nvSpPr>
            <p:cNvPr id="12" name="Rectangle: Rounded Corners 11" descr="2 hours&#10;">
              <a:extLst>
                <a:ext uri="{FF2B5EF4-FFF2-40B4-BE49-F238E27FC236}">
                  <a16:creationId xmlns:a16="http://schemas.microsoft.com/office/drawing/2014/main" id="{99E7EBB0-1D40-853A-CC8A-8BF12CBBC889}"/>
                </a:ext>
              </a:extLst>
            </p:cNvPr>
            <p:cNvSpPr/>
            <p:nvPr/>
          </p:nvSpPr>
          <p:spPr>
            <a:xfrm>
              <a:off x="8321748" y="319087"/>
              <a:ext cx="2438401" cy="914400"/>
            </a:xfrm>
            <a:prstGeom prst="roundRect">
              <a:avLst>
                <a:gd name="adj" fmla="val 50000"/>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14400"/>
              <a:r>
                <a:rPr lang="en-US">
                  <a:latin typeface="+mj-lt"/>
                </a:rPr>
                <a:t>2 hours</a:t>
              </a:r>
            </a:p>
          </p:txBody>
        </p:sp>
        <p:pic>
          <p:nvPicPr>
            <p:cNvPr id="10" name="Graphic 9">
              <a:extLst>
                <a:ext uri="{FF2B5EF4-FFF2-40B4-BE49-F238E27FC236}">
                  <a16:creationId xmlns:a16="http://schemas.microsoft.com/office/drawing/2014/main" id="{6899794C-CD4C-4FFE-BAA1-A4B38EC52AB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85543" y="319087"/>
              <a:ext cx="914400" cy="914400"/>
            </a:xfrm>
            <a:prstGeom prst="rect">
              <a:avLst/>
            </a:prstGeom>
          </p:spPr>
        </p:pic>
      </p:grpSp>
      <p:graphicFrame>
        <p:nvGraphicFramePr>
          <p:cNvPr id="6" name="Content Placeholder 5" descr="Introduce facilitators and the DLT members &#10; 10 minutes – slide available&#10; Introduce each member of the DLT (have one person do this from each system; name, role)&#10; Introduce each facilitator (name, title)&#10;Cover the objectives and agenda for the day  &#10; 5 minutes – slide available&#10; Review each agenda item (agenda will be provided – slide and hard copy).&#10;Set the tone discussion&#10; 5 minutes – slide available &#10; Share the importance of creating Clarity, Trust, Collaboration.&#10; Building relationships with one another.&#10; Learning from the great things that are happening in each district.&#10;&#10;">
            <a:extLst>
              <a:ext uri="{FF2B5EF4-FFF2-40B4-BE49-F238E27FC236}">
                <a16:creationId xmlns:a16="http://schemas.microsoft.com/office/drawing/2014/main" id="{563C3D91-225F-9FB4-D31C-7A11F7A9C721}"/>
              </a:ext>
            </a:extLst>
          </p:cNvPr>
          <p:cNvGraphicFramePr>
            <a:graphicFrameLocks noGrp="1"/>
          </p:cNvGraphicFramePr>
          <p:nvPr>
            <p:ph idx="1"/>
            <p:extLst>
              <p:ext uri="{D42A27DB-BD31-4B8C-83A1-F6EECF244321}">
                <p14:modId xmlns:p14="http://schemas.microsoft.com/office/powerpoint/2010/main" val="3882032204"/>
              </p:ext>
            </p:extLst>
          </p:nvPr>
        </p:nvGraphicFramePr>
        <p:xfrm>
          <a:off x="838200" y="1681316"/>
          <a:ext cx="10515600" cy="44956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049664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EAA1C-482D-DF81-9FAF-0F860C154075}"/>
              </a:ext>
            </a:extLst>
          </p:cNvPr>
          <p:cNvSpPr>
            <a:spLocks noGrp="1"/>
          </p:cNvSpPr>
          <p:nvPr>
            <p:ph type="title" idx="4294967295"/>
          </p:nvPr>
        </p:nvSpPr>
        <p:spPr>
          <a:xfrm>
            <a:off x="838200" y="-1325563"/>
            <a:ext cx="10515600" cy="1325563"/>
          </a:xfrm>
        </p:spPr>
        <p:txBody>
          <a:bodyPr vert="horz" lIns="91440" tIns="45720" rIns="91440" bIns="45720" rtlCol="0" anchor="b">
            <a:noAutofit/>
          </a:bodyPr>
          <a:lstStyle/>
          <a:p>
            <a:r>
              <a:rPr lang="en-US"/>
              <a:t>Kansas School Improvement Model</a:t>
            </a:r>
          </a:p>
        </p:txBody>
      </p:sp>
      <p:sp>
        <p:nvSpPr>
          <p:cNvPr id="68" name="Freeform 33">
            <a:extLst>
              <a:ext uri="{FF2B5EF4-FFF2-40B4-BE49-F238E27FC236}">
                <a16:creationId xmlns:a16="http://schemas.microsoft.com/office/drawing/2014/main" id="{6880CCB4-9746-B794-BA66-6F17CB03F00E}"/>
              </a:ext>
              <a:ext uri="{C183D7F6-B498-43B3-948B-1728B52AA6E4}">
                <adec:decorative xmlns:adec="http://schemas.microsoft.com/office/drawing/2017/decorative" val="1"/>
              </a:ext>
            </a:extLst>
          </p:cNvPr>
          <p:cNvSpPr>
            <a:spLocks/>
          </p:cNvSpPr>
          <p:nvPr/>
        </p:nvSpPr>
        <p:spPr bwMode="auto">
          <a:xfrm>
            <a:off x="0" y="0"/>
            <a:ext cx="12192000" cy="822325"/>
          </a:xfrm>
          <a:custGeom>
            <a:avLst/>
            <a:gdLst>
              <a:gd name="T0" fmla="*/ 0 w 7680"/>
              <a:gd name="T1" fmla="*/ 0 h 518"/>
              <a:gd name="T2" fmla="*/ 0 w 7680"/>
              <a:gd name="T3" fmla="*/ 518 h 518"/>
              <a:gd name="T4" fmla="*/ 7680 w 7680"/>
              <a:gd name="T5" fmla="*/ 518 h 518"/>
              <a:gd name="T6" fmla="*/ 7680 w 7680"/>
              <a:gd name="T7" fmla="*/ 0 h 518"/>
              <a:gd name="T8" fmla="*/ 0 w 7680"/>
              <a:gd name="T9" fmla="*/ 0 h 518"/>
              <a:gd name="T10" fmla="*/ 0 w 7680"/>
              <a:gd name="T11" fmla="*/ 0 h 518"/>
            </a:gdLst>
            <a:ahLst/>
            <a:cxnLst>
              <a:cxn ang="0">
                <a:pos x="T0" y="T1"/>
              </a:cxn>
              <a:cxn ang="0">
                <a:pos x="T2" y="T3"/>
              </a:cxn>
              <a:cxn ang="0">
                <a:pos x="T4" y="T5"/>
              </a:cxn>
              <a:cxn ang="0">
                <a:pos x="T6" y="T7"/>
              </a:cxn>
              <a:cxn ang="0">
                <a:pos x="T8" y="T9"/>
              </a:cxn>
              <a:cxn ang="0">
                <a:pos x="T10" y="T11"/>
              </a:cxn>
            </a:cxnLst>
            <a:rect l="0" t="0" r="r" b="b"/>
            <a:pathLst>
              <a:path w="7680" h="518">
                <a:moveTo>
                  <a:pt x="0" y="0"/>
                </a:moveTo>
                <a:lnTo>
                  <a:pt x="0" y="518"/>
                </a:lnTo>
                <a:lnTo>
                  <a:pt x="7680" y="518"/>
                </a:lnTo>
                <a:lnTo>
                  <a:pt x="7680" y="0"/>
                </a:lnTo>
                <a:lnTo>
                  <a:pt x="0" y="0"/>
                </a:lnTo>
                <a:lnTo>
                  <a:pt x="0" y="0"/>
                </a:lnTo>
                <a:close/>
              </a:path>
            </a:pathLst>
          </a:custGeom>
          <a:solidFill>
            <a:srgbClr val="1229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Freeform 5">
            <a:extLst>
              <a:ext uri="{FF2B5EF4-FFF2-40B4-BE49-F238E27FC236}">
                <a16:creationId xmlns:a16="http://schemas.microsoft.com/office/drawing/2014/main" id="{EBD219B5-0D98-E202-735D-51895EA416CA}"/>
              </a:ext>
              <a:ext uri="{C183D7F6-B498-43B3-948B-1728B52AA6E4}">
                <adec:decorative xmlns:adec="http://schemas.microsoft.com/office/drawing/2017/decorative" val="1"/>
              </a:ext>
            </a:extLst>
          </p:cNvPr>
          <p:cNvSpPr>
            <a:spLocks noEditPoints="1"/>
          </p:cNvSpPr>
          <p:nvPr/>
        </p:nvSpPr>
        <p:spPr bwMode="auto">
          <a:xfrm>
            <a:off x="471487" y="898525"/>
            <a:ext cx="2647950" cy="5200650"/>
          </a:xfrm>
          <a:custGeom>
            <a:avLst/>
            <a:gdLst>
              <a:gd name="T0" fmla="*/ 0 w 1668"/>
              <a:gd name="T1" fmla="*/ 0 h 3276"/>
              <a:gd name="T2" fmla="*/ 1668 w 1668"/>
              <a:gd name="T3" fmla="*/ 0 h 3276"/>
              <a:gd name="T4" fmla="*/ 1668 w 1668"/>
              <a:gd name="T5" fmla="*/ 180 h 3276"/>
              <a:gd name="T6" fmla="*/ 0 w 1668"/>
              <a:gd name="T7" fmla="*/ 180 h 3276"/>
              <a:gd name="T8" fmla="*/ 0 w 1668"/>
              <a:gd name="T9" fmla="*/ 0 h 3276"/>
              <a:gd name="T10" fmla="*/ 0 w 1668"/>
              <a:gd name="T11" fmla="*/ 180 h 3276"/>
              <a:gd name="T12" fmla="*/ 1668 w 1668"/>
              <a:gd name="T13" fmla="*/ 180 h 3276"/>
              <a:gd name="T14" fmla="*/ 1668 w 1668"/>
              <a:gd name="T15" fmla="*/ 360 h 3276"/>
              <a:gd name="T16" fmla="*/ 0 w 1668"/>
              <a:gd name="T17" fmla="*/ 360 h 3276"/>
              <a:gd name="T18" fmla="*/ 0 w 1668"/>
              <a:gd name="T19" fmla="*/ 180 h 3276"/>
              <a:gd name="T20" fmla="*/ 0 w 1668"/>
              <a:gd name="T21" fmla="*/ 360 h 3276"/>
              <a:gd name="T22" fmla="*/ 1668 w 1668"/>
              <a:gd name="T23" fmla="*/ 360 h 3276"/>
              <a:gd name="T24" fmla="*/ 1668 w 1668"/>
              <a:gd name="T25" fmla="*/ 1116 h 3276"/>
              <a:gd name="T26" fmla="*/ 0 w 1668"/>
              <a:gd name="T27" fmla="*/ 1116 h 3276"/>
              <a:gd name="T28" fmla="*/ 0 w 1668"/>
              <a:gd name="T29" fmla="*/ 360 h 3276"/>
              <a:gd name="T30" fmla="*/ 0 w 1668"/>
              <a:gd name="T31" fmla="*/ 1116 h 3276"/>
              <a:gd name="T32" fmla="*/ 1668 w 1668"/>
              <a:gd name="T33" fmla="*/ 1116 h 3276"/>
              <a:gd name="T34" fmla="*/ 1668 w 1668"/>
              <a:gd name="T35" fmla="*/ 1872 h 3276"/>
              <a:gd name="T36" fmla="*/ 0 w 1668"/>
              <a:gd name="T37" fmla="*/ 1872 h 3276"/>
              <a:gd name="T38" fmla="*/ 0 w 1668"/>
              <a:gd name="T39" fmla="*/ 1116 h 3276"/>
              <a:gd name="T40" fmla="*/ 0 w 1668"/>
              <a:gd name="T41" fmla="*/ 1872 h 3276"/>
              <a:gd name="T42" fmla="*/ 1668 w 1668"/>
              <a:gd name="T43" fmla="*/ 1872 h 3276"/>
              <a:gd name="T44" fmla="*/ 1668 w 1668"/>
              <a:gd name="T45" fmla="*/ 2628 h 3276"/>
              <a:gd name="T46" fmla="*/ 0 w 1668"/>
              <a:gd name="T47" fmla="*/ 2628 h 3276"/>
              <a:gd name="T48" fmla="*/ 0 w 1668"/>
              <a:gd name="T49" fmla="*/ 1872 h 3276"/>
              <a:gd name="T50" fmla="*/ 0 w 1668"/>
              <a:gd name="T51" fmla="*/ 2628 h 3276"/>
              <a:gd name="T52" fmla="*/ 1668 w 1668"/>
              <a:gd name="T53" fmla="*/ 2628 h 3276"/>
              <a:gd name="T54" fmla="*/ 1668 w 1668"/>
              <a:gd name="T55" fmla="*/ 3276 h 3276"/>
              <a:gd name="T56" fmla="*/ 0 w 1668"/>
              <a:gd name="T57" fmla="*/ 3276 h 3276"/>
              <a:gd name="T58" fmla="*/ 0 w 1668"/>
              <a:gd name="T59" fmla="*/ 2628 h 3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8" h="3276">
                <a:moveTo>
                  <a:pt x="0" y="0"/>
                </a:moveTo>
                <a:lnTo>
                  <a:pt x="1668" y="0"/>
                </a:lnTo>
                <a:lnTo>
                  <a:pt x="1668" y="180"/>
                </a:lnTo>
                <a:lnTo>
                  <a:pt x="0" y="180"/>
                </a:lnTo>
                <a:lnTo>
                  <a:pt x="0" y="0"/>
                </a:lnTo>
                <a:close/>
                <a:moveTo>
                  <a:pt x="0" y="180"/>
                </a:moveTo>
                <a:lnTo>
                  <a:pt x="1668" y="180"/>
                </a:lnTo>
                <a:lnTo>
                  <a:pt x="1668" y="360"/>
                </a:lnTo>
                <a:lnTo>
                  <a:pt x="0" y="360"/>
                </a:lnTo>
                <a:lnTo>
                  <a:pt x="0" y="180"/>
                </a:lnTo>
                <a:close/>
                <a:moveTo>
                  <a:pt x="0" y="360"/>
                </a:moveTo>
                <a:lnTo>
                  <a:pt x="1668" y="360"/>
                </a:lnTo>
                <a:lnTo>
                  <a:pt x="1668" y="1116"/>
                </a:lnTo>
                <a:lnTo>
                  <a:pt x="0" y="1116"/>
                </a:lnTo>
                <a:lnTo>
                  <a:pt x="0" y="360"/>
                </a:lnTo>
                <a:close/>
                <a:moveTo>
                  <a:pt x="0" y="1116"/>
                </a:moveTo>
                <a:lnTo>
                  <a:pt x="1668" y="1116"/>
                </a:lnTo>
                <a:lnTo>
                  <a:pt x="1668" y="1872"/>
                </a:lnTo>
                <a:lnTo>
                  <a:pt x="0" y="1872"/>
                </a:lnTo>
                <a:lnTo>
                  <a:pt x="0" y="1116"/>
                </a:lnTo>
                <a:close/>
                <a:moveTo>
                  <a:pt x="0" y="1872"/>
                </a:moveTo>
                <a:lnTo>
                  <a:pt x="1668" y="1872"/>
                </a:lnTo>
                <a:lnTo>
                  <a:pt x="1668" y="2628"/>
                </a:lnTo>
                <a:lnTo>
                  <a:pt x="0" y="2628"/>
                </a:lnTo>
                <a:lnTo>
                  <a:pt x="0" y="1872"/>
                </a:lnTo>
                <a:close/>
                <a:moveTo>
                  <a:pt x="0" y="2628"/>
                </a:moveTo>
                <a:lnTo>
                  <a:pt x="1668" y="2628"/>
                </a:lnTo>
                <a:lnTo>
                  <a:pt x="1668" y="3276"/>
                </a:lnTo>
                <a:lnTo>
                  <a:pt x="0" y="3276"/>
                </a:lnTo>
                <a:lnTo>
                  <a:pt x="0" y="2628"/>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Rectangle 6">
            <a:extLst>
              <a:ext uri="{FF2B5EF4-FFF2-40B4-BE49-F238E27FC236}">
                <a16:creationId xmlns:a16="http://schemas.microsoft.com/office/drawing/2014/main" id="{7AC580F4-B6DD-1607-BA6E-20E2D0081AA2}"/>
              </a:ext>
            </a:extLst>
          </p:cNvPr>
          <p:cNvSpPr>
            <a:spLocks noChangeArrowheads="1"/>
          </p:cNvSpPr>
          <p:nvPr/>
        </p:nvSpPr>
        <p:spPr bwMode="auto">
          <a:xfrm>
            <a:off x="571500" y="923925"/>
            <a:ext cx="13906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0" cap="none" spc="0" normalizeH="0" baseline="0" noProof="0">
                <a:ln>
                  <a:noFill/>
                </a:ln>
                <a:solidFill>
                  <a:srgbClr val="000000"/>
                </a:solidFill>
                <a:effectLst/>
                <a:uLnTx/>
                <a:uFillTx/>
                <a:latin typeface="Open Sans" panose="020B0606030504020204" pitchFamily="34" charset="0"/>
                <a:cs typeface="Arial"/>
                <a:sym typeface="Arial"/>
              </a:rPr>
              <a:t>Fundamentals</a:t>
            </a:r>
            <a:endParaRPr kumimoji="0" lang="en-US" altLang="en-US" sz="1800" b="0" i="0" u="none" strike="noStrike" kern="0" cap="none" spc="0" normalizeH="0" baseline="0" noProof="0">
              <a:ln>
                <a:noFill/>
              </a:ln>
              <a:solidFill>
                <a:srgbClr val="12284C"/>
              </a:solidFill>
              <a:effectLst/>
              <a:uLnTx/>
              <a:uFillTx/>
              <a:latin typeface="Arial" panose="020B0604020202020204" pitchFamily="34" charset="0"/>
              <a:cs typeface="Arial"/>
              <a:sym typeface="Arial"/>
            </a:endParaRPr>
          </a:p>
        </p:txBody>
      </p:sp>
      <p:sp>
        <p:nvSpPr>
          <p:cNvPr id="42" name="Rectangle 7">
            <a:extLst>
              <a:ext uri="{FF2B5EF4-FFF2-40B4-BE49-F238E27FC236}">
                <a16:creationId xmlns:a16="http://schemas.microsoft.com/office/drawing/2014/main" id="{D4ECF081-D4F9-582A-A701-445ACFDA83DB}"/>
              </a:ext>
            </a:extLst>
          </p:cNvPr>
          <p:cNvSpPr>
            <a:spLocks noChangeArrowheads="1"/>
          </p:cNvSpPr>
          <p:nvPr/>
        </p:nvSpPr>
        <p:spPr bwMode="auto">
          <a:xfrm>
            <a:off x="569913" y="1171575"/>
            <a:ext cx="2273299"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91440" algn="l" defTabSz="914400" rtl="0" eaLnBrk="0" fontAlgn="base" latinLnBrk="0" hangingPunct="0">
              <a:lnSpc>
                <a:spcPts val="1200"/>
              </a:lnSpc>
              <a:spcBef>
                <a:spcPct val="0"/>
              </a:spcBef>
              <a:spcAft>
                <a:spcPct val="0"/>
              </a:spcAft>
              <a:buClr>
                <a:srgbClr val="000000"/>
              </a:buClr>
              <a:buSzTx/>
              <a:buFont typeface="Arial"/>
              <a:buNone/>
              <a:tabLst/>
              <a:defRPr/>
            </a:pPr>
            <a:r>
              <a:rPr kumimoji="0" lang="en-US" altLang="en-US" sz="900" b="0" i="1" u="none" strike="noStrike" kern="0" cap="none" spc="0" normalizeH="0" baseline="0" noProof="0">
                <a:ln>
                  <a:noFill/>
                </a:ln>
                <a:solidFill>
                  <a:srgbClr val="000000"/>
                </a:solidFill>
                <a:effectLst/>
                <a:uLnTx/>
                <a:uFillTx/>
                <a:latin typeface="Open Sans" panose="020B0606030504020204" pitchFamily="34" charset="0"/>
                <a:cs typeface="Arial"/>
                <a:sym typeface="Arial"/>
              </a:rPr>
              <a:t>(The foundation for school improvement in Kansas Schools)</a:t>
            </a:r>
            <a:endParaRPr kumimoji="0" lang="en-US" altLang="en-US" sz="900" b="0" i="0" u="none" strike="noStrike" kern="0" cap="none" spc="0" normalizeH="0" baseline="0" noProof="0">
              <a:ln>
                <a:noFill/>
              </a:ln>
              <a:solidFill>
                <a:srgbClr val="12284C"/>
              </a:solidFill>
              <a:effectLst/>
              <a:uLnTx/>
              <a:uFillTx/>
              <a:latin typeface="Arial" panose="020B0604020202020204" pitchFamily="34" charset="0"/>
              <a:cs typeface="Arial"/>
              <a:sym typeface="Arial"/>
            </a:endParaRPr>
          </a:p>
          <a:p>
            <a:pPr marL="0" marR="0" lvl="0" indent="0" algn="l" defTabSz="914400" rtl="0" eaLnBrk="0" fontAlgn="base" latinLnBrk="0" hangingPunct="0">
              <a:lnSpc>
                <a:spcPts val="12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12284C"/>
              </a:solidFill>
              <a:effectLst/>
              <a:uLnTx/>
              <a:uFillTx/>
              <a:latin typeface="Arial" panose="020B0604020202020204" pitchFamily="34" charset="0"/>
              <a:cs typeface="Arial"/>
              <a:sym typeface="Arial"/>
            </a:endParaRPr>
          </a:p>
        </p:txBody>
      </p:sp>
      <p:sp>
        <p:nvSpPr>
          <p:cNvPr id="43" name="Rectangle 8">
            <a:extLst>
              <a:ext uri="{FF2B5EF4-FFF2-40B4-BE49-F238E27FC236}">
                <a16:creationId xmlns:a16="http://schemas.microsoft.com/office/drawing/2014/main" id="{2FC0F924-FDEF-BF2F-59FF-F2927717D8A4}"/>
              </a:ext>
              <a:ext uri="{C183D7F6-B498-43B3-948B-1728B52AA6E4}">
                <adec:decorative xmlns:adec="http://schemas.microsoft.com/office/drawing/2017/decorative" val="1"/>
              </a:ext>
            </a:extLst>
          </p:cNvPr>
          <p:cNvSpPr>
            <a:spLocks noChangeArrowheads="1"/>
          </p:cNvSpPr>
          <p:nvPr/>
        </p:nvSpPr>
        <p:spPr bwMode="auto">
          <a:xfrm>
            <a:off x="627063" y="1323975"/>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12284C"/>
              </a:solidFill>
              <a:effectLst/>
              <a:uLnTx/>
              <a:uFillTx/>
              <a:latin typeface="Arial" panose="020B0604020202020204" pitchFamily="34" charset="0"/>
              <a:cs typeface="Arial"/>
              <a:sym typeface="Arial"/>
            </a:endParaRPr>
          </a:p>
        </p:txBody>
      </p:sp>
      <p:sp>
        <p:nvSpPr>
          <p:cNvPr id="44" name="Rectangle 9">
            <a:extLst>
              <a:ext uri="{FF2B5EF4-FFF2-40B4-BE49-F238E27FC236}">
                <a16:creationId xmlns:a16="http://schemas.microsoft.com/office/drawing/2014/main" id="{6C836C94-CC9F-B00E-A46C-8F2C40ECFB27}"/>
              </a:ext>
            </a:extLst>
          </p:cNvPr>
          <p:cNvSpPr>
            <a:spLocks noChangeArrowheads="1"/>
          </p:cNvSpPr>
          <p:nvPr/>
        </p:nvSpPr>
        <p:spPr bwMode="auto">
          <a:xfrm>
            <a:off x="569913" y="1560513"/>
            <a:ext cx="1249363"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0" cap="none" spc="0" normalizeH="0" baseline="0" noProof="0">
                <a:ln>
                  <a:noFill/>
                </a:ln>
                <a:solidFill>
                  <a:srgbClr val="000000"/>
                </a:solidFill>
                <a:effectLst/>
                <a:uLnTx/>
                <a:uFillTx/>
                <a:latin typeface="Open Sans SemiBold" panose="020B0706030804020204" pitchFamily="34" charset="0"/>
                <a:cs typeface="Arial"/>
                <a:sym typeface="Arial"/>
              </a:rPr>
              <a:t>Structured Literacy</a:t>
            </a:r>
            <a:endParaRPr kumimoji="0" lang="en-US" altLang="en-US" sz="1800" b="0" i="0" u="none" strike="noStrike" kern="0" cap="none" spc="0" normalizeH="0" baseline="0" noProof="0">
              <a:ln>
                <a:noFill/>
              </a:ln>
              <a:solidFill>
                <a:srgbClr val="12284C"/>
              </a:solidFill>
              <a:effectLst/>
              <a:uLnTx/>
              <a:uFillTx/>
              <a:latin typeface="Arial" panose="020B0604020202020204" pitchFamily="34" charset="0"/>
              <a:cs typeface="Arial"/>
              <a:sym typeface="Arial"/>
            </a:endParaRPr>
          </a:p>
        </p:txBody>
      </p:sp>
      <p:sp>
        <p:nvSpPr>
          <p:cNvPr id="45" name="Rectangle 10">
            <a:extLst>
              <a:ext uri="{FF2B5EF4-FFF2-40B4-BE49-F238E27FC236}">
                <a16:creationId xmlns:a16="http://schemas.microsoft.com/office/drawing/2014/main" id="{DC82F43C-5671-23D0-C5CD-C81AB5FBB07A}"/>
              </a:ext>
            </a:extLst>
          </p:cNvPr>
          <p:cNvSpPr>
            <a:spLocks noChangeArrowheads="1"/>
          </p:cNvSpPr>
          <p:nvPr/>
        </p:nvSpPr>
        <p:spPr bwMode="auto">
          <a:xfrm>
            <a:off x="569913" y="1784350"/>
            <a:ext cx="2436813" cy="860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ts val="1200"/>
              </a:lnSpc>
              <a:spcBef>
                <a:spcPct val="0"/>
              </a:spcBef>
              <a:spcAft>
                <a:spcPct val="0"/>
              </a:spcAft>
              <a:buClr>
                <a:srgbClr val="000000"/>
              </a:buClr>
              <a:buSzTx/>
              <a:buFont typeface="Arial"/>
              <a:buNone/>
              <a:tabLst/>
              <a:defRPr/>
            </a:pPr>
            <a:r>
              <a:rPr kumimoji="0" lang="en-US" sz="900" b="0" i="0" u="none" strike="noStrike" kern="0" cap="none" spc="0" normalizeH="0" baseline="0" noProof="0" dirty="0">
                <a:ln>
                  <a:noFill/>
                </a:ln>
                <a:solidFill>
                  <a:srgbClr val="000000"/>
                </a:solidFill>
                <a:effectLst/>
                <a:uLnTx/>
                <a:uFillTx/>
                <a:latin typeface="Open Sans" panose="020B0606030504020204" pitchFamily="34" charset="0"/>
                <a:cs typeface="Arial"/>
                <a:sym typeface="Arial"/>
              </a:rPr>
              <a:t>We provide literacy instruction in pre-K-12 aligned to the science of reading and assure teachers and admin are well-trained and knowledgeable in the elements and implementation of structured literacy.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0" cap="none" spc="0" normalizeH="0" baseline="0" noProof="0" dirty="0">
                <a:ln>
                  <a:noFill/>
                </a:ln>
                <a:solidFill>
                  <a:srgbClr val="000000"/>
                </a:solidFill>
                <a:effectLst/>
                <a:uLnTx/>
                <a:uFillTx/>
                <a:latin typeface="Open Sans" panose="020B0606030504020204" pitchFamily="34" charset="0"/>
                <a:cs typeface="Arial"/>
                <a:sym typeface="Arial"/>
              </a:rPr>
              <a:t> </a:t>
            </a:r>
            <a:endParaRPr kumimoji="0" lang="en-US" altLang="en-US" sz="900" b="0" i="0" u="none" strike="noStrike" kern="0" cap="none" spc="0" normalizeH="0" baseline="0" noProof="0" dirty="0">
              <a:ln>
                <a:noFill/>
              </a:ln>
              <a:solidFill>
                <a:srgbClr val="12284C"/>
              </a:solidFill>
              <a:effectLst/>
              <a:uLnTx/>
              <a:uFillTx/>
              <a:latin typeface="Arial" panose="020B0604020202020204" pitchFamily="34" charset="0"/>
              <a:cs typeface="Arial"/>
              <a:sym typeface="Arial"/>
            </a:endParaRPr>
          </a:p>
        </p:txBody>
      </p:sp>
      <p:sp>
        <p:nvSpPr>
          <p:cNvPr id="50" name="Rectangle 15">
            <a:extLst>
              <a:ext uri="{FF2B5EF4-FFF2-40B4-BE49-F238E27FC236}">
                <a16:creationId xmlns:a16="http://schemas.microsoft.com/office/drawing/2014/main" id="{43723251-B9C7-67A4-5FF7-20585C409AEE}"/>
              </a:ext>
            </a:extLst>
          </p:cNvPr>
          <p:cNvSpPr>
            <a:spLocks noChangeArrowheads="1"/>
          </p:cNvSpPr>
          <p:nvPr/>
        </p:nvSpPr>
        <p:spPr bwMode="auto">
          <a:xfrm>
            <a:off x="569913" y="2760663"/>
            <a:ext cx="1360488"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0" cap="none" spc="0" normalizeH="0" baseline="0" noProof="0">
                <a:ln>
                  <a:noFill/>
                </a:ln>
                <a:solidFill>
                  <a:srgbClr val="000000"/>
                </a:solidFill>
                <a:effectLst/>
                <a:uLnTx/>
                <a:uFillTx/>
                <a:latin typeface="Open Sans SemiBold" panose="020B0706030804020204" pitchFamily="34" charset="0"/>
                <a:cs typeface="Arial"/>
                <a:sym typeface="Arial"/>
              </a:rPr>
              <a:t>Standards Alignment</a:t>
            </a:r>
            <a:endParaRPr kumimoji="0" lang="en-US" altLang="en-US" sz="1800" b="0" i="0" u="none" strike="noStrike" kern="0" cap="none" spc="0" normalizeH="0" baseline="0" noProof="0">
              <a:ln>
                <a:noFill/>
              </a:ln>
              <a:solidFill>
                <a:srgbClr val="12284C"/>
              </a:solidFill>
              <a:effectLst/>
              <a:uLnTx/>
              <a:uFillTx/>
              <a:latin typeface="Arial" panose="020B0604020202020204" pitchFamily="34" charset="0"/>
              <a:cs typeface="Arial"/>
              <a:sym typeface="Arial"/>
            </a:endParaRPr>
          </a:p>
        </p:txBody>
      </p:sp>
      <p:sp>
        <p:nvSpPr>
          <p:cNvPr id="51" name="Rectangle 16">
            <a:extLst>
              <a:ext uri="{FF2B5EF4-FFF2-40B4-BE49-F238E27FC236}">
                <a16:creationId xmlns:a16="http://schemas.microsoft.com/office/drawing/2014/main" id="{DF282304-7B16-D086-F369-8516148A37D3}"/>
              </a:ext>
            </a:extLst>
          </p:cNvPr>
          <p:cNvSpPr>
            <a:spLocks noChangeArrowheads="1"/>
          </p:cNvSpPr>
          <p:nvPr/>
        </p:nvSpPr>
        <p:spPr bwMode="auto">
          <a:xfrm>
            <a:off x="569914" y="2984500"/>
            <a:ext cx="2368550"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ts val="1200"/>
              </a:lnSpc>
              <a:spcBef>
                <a:spcPct val="0"/>
              </a:spcBef>
              <a:spcAft>
                <a:spcPct val="0"/>
              </a:spcAft>
              <a:buClr>
                <a:srgbClr val="000000"/>
              </a:buClr>
              <a:buSzTx/>
              <a:buFont typeface="Arial"/>
              <a:buNone/>
              <a:tabLst/>
              <a:defRPr/>
            </a:pPr>
            <a:r>
              <a:rPr kumimoji="0" lang="en-US" sz="900" b="0" i="0" u="none" strike="noStrike" kern="0" cap="none" spc="0" normalizeH="0" baseline="0" noProof="0">
                <a:ln>
                  <a:noFill/>
                </a:ln>
                <a:solidFill>
                  <a:srgbClr val="000000"/>
                </a:solidFill>
                <a:effectLst/>
                <a:uLnTx/>
                <a:uFillTx/>
                <a:latin typeface="Open Sans" panose="020B0606030504020204" pitchFamily="34" charset="0"/>
                <a:cs typeface="Arial"/>
                <a:sym typeface="Arial"/>
              </a:rPr>
              <a:t>We align lessons, instruction, and materials to Kansas standards and clearly identify what students must know and be able to do. This includes interpersonal, intrapersonal, and cognitive skills in pre-K-12.</a:t>
            </a:r>
          </a:p>
        </p:txBody>
      </p:sp>
      <p:sp>
        <p:nvSpPr>
          <p:cNvPr id="56" name="Rectangle 21">
            <a:extLst>
              <a:ext uri="{FF2B5EF4-FFF2-40B4-BE49-F238E27FC236}">
                <a16:creationId xmlns:a16="http://schemas.microsoft.com/office/drawing/2014/main" id="{C1B67928-46E2-63AF-32D1-4686BA403593}"/>
              </a:ext>
            </a:extLst>
          </p:cNvPr>
          <p:cNvSpPr>
            <a:spLocks noChangeArrowheads="1"/>
          </p:cNvSpPr>
          <p:nvPr/>
        </p:nvSpPr>
        <p:spPr bwMode="auto">
          <a:xfrm>
            <a:off x="569913" y="3932238"/>
            <a:ext cx="1401763"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0" cap="none" spc="0" normalizeH="0" baseline="0" noProof="0">
                <a:ln>
                  <a:noFill/>
                </a:ln>
                <a:solidFill>
                  <a:srgbClr val="000000"/>
                </a:solidFill>
                <a:effectLst/>
                <a:uLnTx/>
                <a:uFillTx/>
                <a:latin typeface="Open Sans SemiBold" panose="020B0706030804020204" pitchFamily="34" charset="0"/>
                <a:cs typeface="Arial"/>
                <a:sym typeface="Arial"/>
              </a:rPr>
              <a:t>Balanced Assessment</a:t>
            </a:r>
            <a:endParaRPr kumimoji="0" lang="en-US" altLang="en-US" sz="1800" b="0" i="0" u="none" strike="noStrike" kern="0" cap="none" spc="0" normalizeH="0" baseline="0" noProof="0">
              <a:ln>
                <a:noFill/>
              </a:ln>
              <a:solidFill>
                <a:srgbClr val="12284C"/>
              </a:solidFill>
              <a:effectLst/>
              <a:uLnTx/>
              <a:uFillTx/>
              <a:latin typeface="Arial" panose="020B0604020202020204" pitchFamily="34" charset="0"/>
              <a:cs typeface="Arial"/>
              <a:sym typeface="Arial"/>
            </a:endParaRPr>
          </a:p>
        </p:txBody>
      </p:sp>
      <p:sp>
        <p:nvSpPr>
          <p:cNvPr id="57" name="Rectangle 22">
            <a:extLst>
              <a:ext uri="{FF2B5EF4-FFF2-40B4-BE49-F238E27FC236}">
                <a16:creationId xmlns:a16="http://schemas.microsoft.com/office/drawing/2014/main" id="{C74DC068-8BB9-D706-625C-7D62E5C3165A}"/>
              </a:ext>
            </a:extLst>
          </p:cNvPr>
          <p:cNvSpPr>
            <a:spLocks noChangeArrowheads="1"/>
          </p:cNvSpPr>
          <p:nvPr/>
        </p:nvSpPr>
        <p:spPr bwMode="auto">
          <a:xfrm>
            <a:off x="569913" y="4156075"/>
            <a:ext cx="2295525"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ts val="1200"/>
              </a:lnSpc>
              <a:spcBef>
                <a:spcPct val="0"/>
              </a:spcBef>
              <a:spcAft>
                <a:spcPct val="0"/>
              </a:spcAft>
              <a:buClr>
                <a:srgbClr val="000000"/>
              </a:buClr>
              <a:buSzTx/>
              <a:buFont typeface="Arial"/>
              <a:buNone/>
              <a:tabLst/>
              <a:defRPr/>
            </a:pPr>
            <a:r>
              <a:rPr kumimoji="0" lang="en-US" sz="900" b="0" i="0" u="none" strike="noStrike" kern="0" cap="none" spc="0" normalizeH="0" baseline="0" noProof="0">
                <a:ln>
                  <a:noFill/>
                </a:ln>
                <a:solidFill>
                  <a:srgbClr val="000000"/>
                </a:solidFill>
                <a:effectLst/>
                <a:uLnTx/>
                <a:uFillTx/>
                <a:latin typeface="Open Sans" panose="020B0606030504020204" pitchFamily="34" charset="0"/>
                <a:cs typeface="Arial"/>
                <a:sym typeface="Arial"/>
              </a:rPr>
              <a:t>We assess students for risk and standards and use data to adjust instruction. We have a deep understanding of the purpose of each assessment and how to use the data to raise achievement.</a:t>
            </a:r>
          </a:p>
        </p:txBody>
      </p:sp>
      <p:sp>
        <p:nvSpPr>
          <p:cNvPr id="62" name="Rectangle 27">
            <a:extLst>
              <a:ext uri="{FF2B5EF4-FFF2-40B4-BE49-F238E27FC236}">
                <a16:creationId xmlns:a16="http://schemas.microsoft.com/office/drawing/2014/main" id="{80C0CF4B-7E04-E336-11CE-BE0C9C240B69}"/>
              </a:ext>
            </a:extLst>
          </p:cNvPr>
          <p:cNvSpPr>
            <a:spLocks noChangeArrowheads="1"/>
          </p:cNvSpPr>
          <p:nvPr/>
        </p:nvSpPr>
        <p:spPr bwMode="auto">
          <a:xfrm>
            <a:off x="569913" y="5151438"/>
            <a:ext cx="11430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0" cap="none" spc="0" normalizeH="0" baseline="0" noProof="0">
                <a:ln>
                  <a:noFill/>
                </a:ln>
                <a:solidFill>
                  <a:srgbClr val="000000"/>
                </a:solidFill>
                <a:effectLst/>
                <a:uLnTx/>
                <a:uFillTx/>
                <a:latin typeface="Open Sans SemiBold" panose="020B0706030804020204" pitchFamily="34" charset="0"/>
                <a:cs typeface="Arial"/>
                <a:sym typeface="Arial"/>
              </a:rPr>
              <a:t>Quality Instruction</a:t>
            </a:r>
            <a:endParaRPr kumimoji="0" lang="en-US" altLang="en-US" sz="1800" b="0" i="0" u="none" strike="noStrike" kern="0" cap="none" spc="0" normalizeH="0" baseline="0" noProof="0">
              <a:ln>
                <a:noFill/>
              </a:ln>
              <a:solidFill>
                <a:srgbClr val="12284C"/>
              </a:solidFill>
              <a:effectLst/>
              <a:uLnTx/>
              <a:uFillTx/>
              <a:latin typeface="Arial" panose="020B0604020202020204" pitchFamily="34" charset="0"/>
              <a:cs typeface="Arial"/>
              <a:sym typeface="Arial"/>
            </a:endParaRPr>
          </a:p>
        </p:txBody>
      </p:sp>
      <p:sp>
        <p:nvSpPr>
          <p:cNvPr id="64" name="Rectangle 29">
            <a:extLst>
              <a:ext uri="{FF2B5EF4-FFF2-40B4-BE49-F238E27FC236}">
                <a16:creationId xmlns:a16="http://schemas.microsoft.com/office/drawing/2014/main" id="{FD149C7B-8E03-B448-352A-D72DE1848CCB}"/>
              </a:ext>
            </a:extLst>
          </p:cNvPr>
          <p:cNvSpPr>
            <a:spLocks noChangeArrowheads="1"/>
          </p:cNvSpPr>
          <p:nvPr/>
        </p:nvSpPr>
        <p:spPr bwMode="auto">
          <a:xfrm>
            <a:off x="569913" y="5375275"/>
            <a:ext cx="246062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ts val="1200"/>
              </a:lnSpc>
              <a:spcBef>
                <a:spcPct val="0"/>
              </a:spcBef>
              <a:spcAft>
                <a:spcPct val="0"/>
              </a:spcAft>
              <a:buClr>
                <a:srgbClr val="000000"/>
              </a:buClr>
              <a:buSzTx/>
              <a:buFont typeface="Arial"/>
              <a:buNone/>
              <a:tabLst/>
              <a:defRPr/>
            </a:pPr>
            <a:r>
              <a:rPr kumimoji="0" lang="en-US" sz="900" b="0" i="0" u="none" strike="noStrike" kern="0" cap="none" spc="0" normalizeH="0" baseline="0" noProof="0">
                <a:ln>
                  <a:noFill/>
                </a:ln>
                <a:solidFill>
                  <a:srgbClr val="000000"/>
                </a:solidFill>
                <a:effectLst/>
                <a:uLnTx/>
                <a:uFillTx/>
                <a:latin typeface="Open Sans" panose="020B0606030504020204" pitchFamily="34" charset="0"/>
                <a:cs typeface="Arial"/>
                <a:sym typeface="Arial"/>
              </a:rPr>
              <a:t>We have a culture of high expectations in our classrooms and provide each student access to grade level standards and content though high-quality instructional materials.</a:t>
            </a:r>
          </a:p>
        </p:txBody>
      </p:sp>
      <p:sp>
        <p:nvSpPr>
          <p:cNvPr id="69" name="Rectangle 34">
            <a:extLst>
              <a:ext uri="{FF2B5EF4-FFF2-40B4-BE49-F238E27FC236}">
                <a16:creationId xmlns:a16="http://schemas.microsoft.com/office/drawing/2014/main" id="{BB8E6288-ADD8-2CD0-F4D5-CB932CC39255}"/>
              </a:ext>
              <a:ext uri="{C183D7F6-B498-43B3-948B-1728B52AA6E4}">
                <adec:decorative xmlns:adec="http://schemas.microsoft.com/office/drawing/2017/decorative" val="1"/>
              </a:ext>
            </a:extLst>
          </p:cNvPr>
          <p:cNvSpPr>
            <a:spLocks noChangeArrowheads="1"/>
          </p:cNvSpPr>
          <p:nvPr/>
        </p:nvSpPr>
        <p:spPr bwMode="auto">
          <a:xfrm>
            <a:off x="455613" y="330200"/>
            <a:ext cx="6253163"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0" cap="none" spc="0" normalizeH="0" baseline="0" noProof="0">
                <a:ln>
                  <a:noFill/>
                </a:ln>
                <a:solidFill>
                  <a:srgbClr val="FFFFFF"/>
                </a:solidFill>
                <a:effectLst/>
                <a:uLnTx/>
                <a:uFillTx/>
                <a:latin typeface="Open Sans SemiBold" panose="020B0706030804020204" pitchFamily="34" charset="0"/>
                <a:cs typeface="Arial"/>
                <a:sym typeface="Arial"/>
              </a:rPr>
              <a:t>Kansas School Improvement Model</a:t>
            </a:r>
            <a:endParaRPr kumimoji="0" lang="en-US" altLang="en-US" sz="1800" b="0" i="0" u="none" strike="noStrike" kern="0" cap="none" spc="0" normalizeH="0" baseline="0" noProof="0">
              <a:ln>
                <a:noFill/>
              </a:ln>
              <a:solidFill>
                <a:srgbClr val="12284C"/>
              </a:solidFill>
              <a:effectLst/>
              <a:uLnTx/>
              <a:uFillTx/>
              <a:latin typeface="Arial" panose="020B0604020202020204" pitchFamily="34" charset="0"/>
              <a:cs typeface="Arial"/>
              <a:sym typeface="Arial"/>
            </a:endParaRPr>
          </a:p>
        </p:txBody>
      </p:sp>
      <p:pic>
        <p:nvPicPr>
          <p:cNvPr id="1060" name="Picture 36">
            <a:extLst>
              <a:ext uri="{FF2B5EF4-FFF2-40B4-BE49-F238E27FC236}">
                <a16:creationId xmlns:a16="http://schemas.microsoft.com/office/drawing/2014/main" id="{64D04047-49B6-0D9D-F827-DC4C01ED42F9}"/>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8025" y="1506538"/>
            <a:ext cx="8472488"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1" name="Picture 37">
            <a:extLst>
              <a:ext uri="{FF2B5EF4-FFF2-40B4-BE49-F238E27FC236}">
                <a16:creationId xmlns:a16="http://schemas.microsoft.com/office/drawing/2014/main" id="{0EAE338B-34FF-F9A4-7502-89CBE488991D}"/>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8025" y="2287588"/>
            <a:ext cx="8472488"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2" name="Picture 38">
            <a:extLst>
              <a:ext uri="{FF2B5EF4-FFF2-40B4-BE49-F238E27FC236}">
                <a16:creationId xmlns:a16="http://schemas.microsoft.com/office/drawing/2014/main" id="{D73EAE02-F454-5901-50F4-C392F7446BBC}"/>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8025" y="3030538"/>
            <a:ext cx="8472488"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3" name="Picture 39">
            <a:extLst>
              <a:ext uri="{FF2B5EF4-FFF2-40B4-BE49-F238E27FC236}">
                <a16:creationId xmlns:a16="http://schemas.microsoft.com/office/drawing/2014/main" id="{1B4D1E74-4894-6FA6-8A2D-698FB6A11E19}"/>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48025" y="3773488"/>
            <a:ext cx="8472488"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4" name="Picture 40">
            <a:extLst>
              <a:ext uri="{FF2B5EF4-FFF2-40B4-BE49-F238E27FC236}">
                <a16:creationId xmlns:a16="http://schemas.microsoft.com/office/drawing/2014/main" id="{B5F5E6E9-3BEF-204A-FF3C-0D314B57B312}"/>
              </a:ext>
              <a:ext uri="{C183D7F6-B498-43B3-948B-1728B52AA6E4}">
                <adec:decorative xmlns:adec="http://schemas.microsoft.com/office/drawing/2017/decorative" val="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48025" y="4516438"/>
            <a:ext cx="8472488"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 name="Picture 41">
            <a:extLst>
              <a:ext uri="{FF2B5EF4-FFF2-40B4-BE49-F238E27FC236}">
                <a16:creationId xmlns:a16="http://schemas.microsoft.com/office/drawing/2014/main" id="{E684E9EF-6B8E-F6AA-0B72-12B9F95E1209}"/>
              </a:ext>
              <a:ext uri="{C183D7F6-B498-43B3-948B-1728B52AA6E4}">
                <adec:decorative xmlns:adec="http://schemas.microsoft.com/office/drawing/2017/decorative" val="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48025" y="5259388"/>
            <a:ext cx="8472488"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Line 42">
            <a:extLst>
              <a:ext uri="{FF2B5EF4-FFF2-40B4-BE49-F238E27FC236}">
                <a16:creationId xmlns:a16="http://schemas.microsoft.com/office/drawing/2014/main" id="{C3A982A8-BA4B-36D7-A071-2CCEED137BF5}"/>
              </a:ext>
              <a:ext uri="{C183D7F6-B498-43B3-948B-1728B52AA6E4}">
                <adec:decorative xmlns:adec="http://schemas.microsoft.com/office/drawing/2017/decorative" val="1"/>
              </a:ext>
            </a:extLst>
          </p:cNvPr>
          <p:cNvSpPr>
            <a:spLocks noChangeShapeType="1"/>
          </p:cNvSpPr>
          <p:nvPr/>
        </p:nvSpPr>
        <p:spPr bwMode="auto">
          <a:xfrm>
            <a:off x="3255963" y="1112838"/>
            <a:ext cx="2114550" cy="0"/>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Line 45">
            <a:extLst>
              <a:ext uri="{FF2B5EF4-FFF2-40B4-BE49-F238E27FC236}">
                <a16:creationId xmlns:a16="http://schemas.microsoft.com/office/drawing/2014/main" id="{41E77018-9523-7F83-1F0F-7061BCAE61C0}"/>
              </a:ext>
              <a:ext uri="{C183D7F6-B498-43B3-948B-1728B52AA6E4}">
                <adec:decorative xmlns:adec="http://schemas.microsoft.com/office/drawing/2017/decorative" val="1"/>
              </a:ext>
            </a:extLst>
          </p:cNvPr>
          <p:cNvSpPr>
            <a:spLocks noChangeShapeType="1"/>
          </p:cNvSpPr>
          <p:nvPr/>
        </p:nvSpPr>
        <p:spPr bwMode="auto">
          <a:xfrm>
            <a:off x="3233738" y="1512888"/>
            <a:ext cx="8229600" cy="0"/>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75" name="Line 46">
            <a:extLst>
              <a:ext uri="{FF2B5EF4-FFF2-40B4-BE49-F238E27FC236}">
                <a16:creationId xmlns:a16="http://schemas.microsoft.com/office/drawing/2014/main" id="{05B100C2-D2CE-9DBC-319C-E7D3C1B63FB7}"/>
              </a:ext>
              <a:ext uri="{C183D7F6-B498-43B3-948B-1728B52AA6E4}">
                <adec:decorative xmlns:adec="http://schemas.microsoft.com/office/drawing/2017/decorative" val="1"/>
              </a:ext>
            </a:extLst>
          </p:cNvPr>
          <p:cNvSpPr>
            <a:spLocks noChangeShapeType="1"/>
          </p:cNvSpPr>
          <p:nvPr/>
        </p:nvSpPr>
        <p:spPr bwMode="auto">
          <a:xfrm>
            <a:off x="5370513" y="1512888"/>
            <a:ext cx="4114800" cy="0"/>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Line 48">
            <a:extLst>
              <a:ext uri="{FF2B5EF4-FFF2-40B4-BE49-F238E27FC236}">
                <a16:creationId xmlns:a16="http://schemas.microsoft.com/office/drawing/2014/main" id="{AEABAE10-F132-E75F-AD3F-8D597E5B7461}"/>
              </a:ext>
              <a:ext uri="{C183D7F6-B498-43B3-948B-1728B52AA6E4}">
                <adec:decorative xmlns:adec="http://schemas.microsoft.com/office/drawing/2017/decorative" val="1"/>
              </a:ext>
            </a:extLst>
          </p:cNvPr>
          <p:cNvSpPr>
            <a:spLocks noChangeShapeType="1"/>
          </p:cNvSpPr>
          <p:nvPr/>
        </p:nvSpPr>
        <p:spPr bwMode="auto">
          <a:xfrm>
            <a:off x="3252153" y="2293938"/>
            <a:ext cx="8229600" cy="0"/>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Line 49">
            <a:extLst>
              <a:ext uri="{FF2B5EF4-FFF2-40B4-BE49-F238E27FC236}">
                <a16:creationId xmlns:a16="http://schemas.microsoft.com/office/drawing/2014/main" id="{E7CF0236-3A87-6BDA-A698-0A60D78D7704}"/>
              </a:ext>
              <a:ext uri="{C183D7F6-B498-43B3-948B-1728B52AA6E4}">
                <adec:decorative xmlns:adec="http://schemas.microsoft.com/office/drawing/2017/decorative" val="1"/>
              </a:ext>
            </a:extLst>
          </p:cNvPr>
          <p:cNvSpPr>
            <a:spLocks noChangeShapeType="1"/>
          </p:cNvSpPr>
          <p:nvPr/>
        </p:nvSpPr>
        <p:spPr bwMode="auto">
          <a:xfrm>
            <a:off x="5370513" y="2293938"/>
            <a:ext cx="4114800" cy="0"/>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Line 50">
            <a:extLst>
              <a:ext uri="{FF2B5EF4-FFF2-40B4-BE49-F238E27FC236}">
                <a16:creationId xmlns:a16="http://schemas.microsoft.com/office/drawing/2014/main" id="{F2581E8C-2C4F-A759-C62D-160ABC2D21D5}"/>
              </a:ext>
              <a:ext uri="{C183D7F6-B498-43B3-948B-1728B52AA6E4}">
                <adec:decorative xmlns:adec="http://schemas.microsoft.com/office/drawing/2017/decorative" val="1"/>
              </a:ext>
            </a:extLst>
          </p:cNvPr>
          <p:cNvSpPr>
            <a:spLocks noChangeShapeType="1"/>
          </p:cNvSpPr>
          <p:nvPr/>
        </p:nvSpPr>
        <p:spPr bwMode="auto">
          <a:xfrm>
            <a:off x="9485313" y="2293938"/>
            <a:ext cx="2228850" cy="0"/>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Line 51">
            <a:extLst>
              <a:ext uri="{FF2B5EF4-FFF2-40B4-BE49-F238E27FC236}">
                <a16:creationId xmlns:a16="http://schemas.microsoft.com/office/drawing/2014/main" id="{B4BB0844-50DE-B8B8-7FCB-22DAA53B26D6}"/>
              </a:ext>
              <a:ext uri="{C183D7F6-B498-43B3-948B-1728B52AA6E4}">
                <adec:decorative xmlns:adec="http://schemas.microsoft.com/office/drawing/2017/decorative" val="1"/>
              </a:ext>
            </a:extLst>
          </p:cNvPr>
          <p:cNvSpPr>
            <a:spLocks noChangeShapeType="1"/>
          </p:cNvSpPr>
          <p:nvPr/>
        </p:nvSpPr>
        <p:spPr bwMode="auto">
          <a:xfrm>
            <a:off x="3240723" y="3036888"/>
            <a:ext cx="8229600" cy="0"/>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Line 52">
            <a:extLst>
              <a:ext uri="{FF2B5EF4-FFF2-40B4-BE49-F238E27FC236}">
                <a16:creationId xmlns:a16="http://schemas.microsoft.com/office/drawing/2014/main" id="{9EC1AF9F-73AF-F756-4976-021CCE1EB6FA}"/>
              </a:ext>
              <a:ext uri="{C183D7F6-B498-43B3-948B-1728B52AA6E4}">
                <adec:decorative xmlns:adec="http://schemas.microsoft.com/office/drawing/2017/decorative" val="1"/>
              </a:ext>
            </a:extLst>
          </p:cNvPr>
          <p:cNvSpPr>
            <a:spLocks noChangeShapeType="1"/>
          </p:cNvSpPr>
          <p:nvPr/>
        </p:nvSpPr>
        <p:spPr bwMode="auto">
          <a:xfrm>
            <a:off x="5370513" y="3036888"/>
            <a:ext cx="4114800" cy="0"/>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Line 53">
            <a:extLst>
              <a:ext uri="{FF2B5EF4-FFF2-40B4-BE49-F238E27FC236}">
                <a16:creationId xmlns:a16="http://schemas.microsoft.com/office/drawing/2014/main" id="{314764F3-998C-6F54-6024-025FABB8B508}"/>
              </a:ext>
              <a:ext uri="{C183D7F6-B498-43B3-948B-1728B52AA6E4}">
                <adec:decorative xmlns:adec="http://schemas.microsoft.com/office/drawing/2017/decorative" val="1"/>
              </a:ext>
            </a:extLst>
          </p:cNvPr>
          <p:cNvSpPr>
            <a:spLocks noChangeShapeType="1"/>
          </p:cNvSpPr>
          <p:nvPr/>
        </p:nvSpPr>
        <p:spPr bwMode="auto">
          <a:xfrm>
            <a:off x="9485313" y="3036888"/>
            <a:ext cx="2228850" cy="0"/>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Line 54">
            <a:extLst>
              <a:ext uri="{FF2B5EF4-FFF2-40B4-BE49-F238E27FC236}">
                <a16:creationId xmlns:a16="http://schemas.microsoft.com/office/drawing/2014/main" id="{D7937B5B-3540-5899-7BEF-FA609064438C}"/>
              </a:ext>
              <a:ext uri="{C183D7F6-B498-43B3-948B-1728B52AA6E4}">
                <adec:decorative xmlns:adec="http://schemas.microsoft.com/office/drawing/2017/decorative" val="1"/>
              </a:ext>
            </a:extLst>
          </p:cNvPr>
          <p:cNvSpPr>
            <a:spLocks noChangeShapeType="1"/>
          </p:cNvSpPr>
          <p:nvPr/>
        </p:nvSpPr>
        <p:spPr bwMode="auto">
          <a:xfrm>
            <a:off x="3220403" y="3779838"/>
            <a:ext cx="8229600" cy="0"/>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Line 55">
            <a:extLst>
              <a:ext uri="{FF2B5EF4-FFF2-40B4-BE49-F238E27FC236}">
                <a16:creationId xmlns:a16="http://schemas.microsoft.com/office/drawing/2014/main" id="{E6080CFC-B18B-C424-2A01-B5425C7DD4EA}"/>
              </a:ext>
              <a:ext uri="{C183D7F6-B498-43B3-948B-1728B52AA6E4}">
                <adec:decorative xmlns:adec="http://schemas.microsoft.com/office/drawing/2017/decorative" val="1"/>
              </a:ext>
            </a:extLst>
          </p:cNvPr>
          <p:cNvSpPr>
            <a:spLocks noChangeShapeType="1"/>
          </p:cNvSpPr>
          <p:nvPr/>
        </p:nvSpPr>
        <p:spPr bwMode="auto">
          <a:xfrm>
            <a:off x="5370513" y="3779838"/>
            <a:ext cx="4114800" cy="0"/>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Line 56">
            <a:extLst>
              <a:ext uri="{FF2B5EF4-FFF2-40B4-BE49-F238E27FC236}">
                <a16:creationId xmlns:a16="http://schemas.microsoft.com/office/drawing/2014/main" id="{7B9BB290-D2E6-5CAB-F8D1-FC5F4DF8FEDC}"/>
              </a:ext>
              <a:ext uri="{C183D7F6-B498-43B3-948B-1728B52AA6E4}">
                <adec:decorative xmlns:adec="http://schemas.microsoft.com/office/drawing/2017/decorative" val="1"/>
              </a:ext>
            </a:extLst>
          </p:cNvPr>
          <p:cNvSpPr>
            <a:spLocks noChangeShapeType="1"/>
          </p:cNvSpPr>
          <p:nvPr/>
        </p:nvSpPr>
        <p:spPr bwMode="auto">
          <a:xfrm>
            <a:off x="9485313" y="3779838"/>
            <a:ext cx="2228850" cy="0"/>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Line 57">
            <a:extLst>
              <a:ext uri="{FF2B5EF4-FFF2-40B4-BE49-F238E27FC236}">
                <a16:creationId xmlns:a16="http://schemas.microsoft.com/office/drawing/2014/main" id="{F5B962F0-65A2-256D-445E-83D88881B6D7}"/>
              </a:ext>
              <a:ext uri="{C183D7F6-B498-43B3-948B-1728B52AA6E4}">
                <adec:decorative xmlns:adec="http://schemas.microsoft.com/office/drawing/2017/decorative" val="1"/>
              </a:ext>
            </a:extLst>
          </p:cNvPr>
          <p:cNvSpPr>
            <a:spLocks noChangeShapeType="1"/>
          </p:cNvSpPr>
          <p:nvPr/>
        </p:nvSpPr>
        <p:spPr bwMode="auto">
          <a:xfrm>
            <a:off x="3230563" y="4522788"/>
            <a:ext cx="8229600" cy="0"/>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Line 58">
            <a:extLst>
              <a:ext uri="{FF2B5EF4-FFF2-40B4-BE49-F238E27FC236}">
                <a16:creationId xmlns:a16="http://schemas.microsoft.com/office/drawing/2014/main" id="{7A24283E-2F25-811F-BFF5-C1B5E6FC9698}"/>
              </a:ext>
              <a:ext uri="{C183D7F6-B498-43B3-948B-1728B52AA6E4}">
                <adec:decorative xmlns:adec="http://schemas.microsoft.com/office/drawing/2017/decorative" val="1"/>
              </a:ext>
            </a:extLst>
          </p:cNvPr>
          <p:cNvSpPr>
            <a:spLocks noChangeShapeType="1"/>
          </p:cNvSpPr>
          <p:nvPr/>
        </p:nvSpPr>
        <p:spPr bwMode="auto">
          <a:xfrm>
            <a:off x="5370513" y="4522788"/>
            <a:ext cx="4114800" cy="0"/>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88" name="Line 59">
            <a:extLst>
              <a:ext uri="{FF2B5EF4-FFF2-40B4-BE49-F238E27FC236}">
                <a16:creationId xmlns:a16="http://schemas.microsoft.com/office/drawing/2014/main" id="{050309A0-59AC-EEE4-6459-9AD80539E3E2}"/>
              </a:ext>
              <a:ext uri="{C183D7F6-B498-43B3-948B-1728B52AA6E4}">
                <adec:decorative xmlns:adec="http://schemas.microsoft.com/office/drawing/2017/decorative" val="1"/>
              </a:ext>
            </a:extLst>
          </p:cNvPr>
          <p:cNvSpPr>
            <a:spLocks noChangeShapeType="1"/>
          </p:cNvSpPr>
          <p:nvPr/>
        </p:nvSpPr>
        <p:spPr bwMode="auto">
          <a:xfrm>
            <a:off x="9485313" y="4522788"/>
            <a:ext cx="2228850" cy="0"/>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Line 60">
            <a:extLst>
              <a:ext uri="{FF2B5EF4-FFF2-40B4-BE49-F238E27FC236}">
                <a16:creationId xmlns:a16="http://schemas.microsoft.com/office/drawing/2014/main" id="{96C70953-9770-F371-7DA4-8EF81BA1DB00}"/>
              </a:ext>
              <a:ext uri="{C183D7F6-B498-43B3-948B-1728B52AA6E4}">
                <adec:decorative xmlns:adec="http://schemas.microsoft.com/office/drawing/2017/decorative" val="1"/>
              </a:ext>
            </a:extLst>
          </p:cNvPr>
          <p:cNvSpPr>
            <a:spLocks noChangeShapeType="1"/>
          </p:cNvSpPr>
          <p:nvPr/>
        </p:nvSpPr>
        <p:spPr bwMode="auto">
          <a:xfrm>
            <a:off x="3235643" y="5265738"/>
            <a:ext cx="8229600" cy="0"/>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Line 61">
            <a:extLst>
              <a:ext uri="{FF2B5EF4-FFF2-40B4-BE49-F238E27FC236}">
                <a16:creationId xmlns:a16="http://schemas.microsoft.com/office/drawing/2014/main" id="{D622957A-8C89-1327-EBDE-4DD5E0FFFF53}"/>
              </a:ext>
              <a:ext uri="{C183D7F6-B498-43B3-948B-1728B52AA6E4}">
                <adec:decorative xmlns:adec="http://schemas.microsoft.com/office/drawing/2017/decorative" val="1"/>
              </a:ext>
            </a:extLst>
          </p:cNvPr>
          <p:cNvSpPr>
            <a:spLocks noChangeShapeType="1"/>
          </p:cNvSpPr>
          <p:nvPr/>
        </p:nvSpPr>
        <p:spPr bwMode="auto">
          <a:xfrm>
            <a:off x="5370513" y="5265738"/>
            <a:ext cx="4114800" cy="0"/>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Line 62">
            <a:extLst>
              <a:ext uri="{FF2B5EF4-FFF2-40B4-BE49-F238E27FC236}">
                <a16:creationId xmlns:a16="http://schemas.microsoft.com/office/drawing/2014/main" id="{544E604E-55BF-3885-3C22-C7E1B3B9F141}"/>
              </a:ext>
              <a:ext uri="{C183D7F6-B498-43B3-948B-1728B52AA6E4}">
                <adec:decorative xmlns:adec="http://schemas.microsoft.com/office/drawing/2017/decorative" val="1"/>
              </a:ext>
            </a:extLst>
          </p:cNvPr>
          <p:cNvSpPr>
            <a:spLocks noChangeShapeType="1"/>
          </p:cNvSpPr>
          <p:nvPr/>
        </p:nvSpPr>
        <p:spPr bwMode="auto">
          <a:xfrm>
            <a:off x="9485313" y="5265738"/>
            <a:ext cx="2228850" cy="0"/>
          </a:xfrm>
          <a:prstGeom prst="line">
            <a:avLst/>
          </a:prstGeom>
          <a:noFill/>
          <a:ln w="38100">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Rectangle 63">
            <a:extLst>
              <a:ext uri="{FF2B5EF4-FFF2-40B4-BE49-F238E27FC236}">
                <a16:creationId xmlns:a16="http://schemas.microsoft.com/office/drawing/2014/main" id="{2BDB89ED-734C-3352-7DFF-1FBE45D4183A}"/>
              </a:ext>
            </a:extLst>
          </p:cNvPr>
          <p:cNvSpPr>
            <a:spLocks noChangeArrowheads="1"/>
          </p:cNvSpPr>
          <p:nvPr/>
        </p:nvSpPr>
        <p:spPr bwMode="auto">
          <a:xfrm>
            <a:off x="3333623" y="839788"/>
            <a:ext cx="11969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0" cap="none" spc="0" normalizeH="0" baseline="0" noProof="0">
                <a:ln>
                  <a:noFill/>
                </a:ln>
                <a:solidFill>
                  <a:srgbClr val="000000"/>
                </a:solidFill>
                <a:effectLst/>
                <a:uLnTx/>
                <a:uFillTx/>
                <a:latin typeface="Open Sans" panose="020B0606030504020204" pitchFamily="34" charset="0"/>
                <a:cs typeface="Arial"/>
                <a:sym typeface="Arial"/>
              </a:rPr>
              <a:t>Structures</a:t>
            </a:r>
            <a:endParaRPr kumimoji="0" lang="en-US" altLang="en-US" sz="1800" b="0" i="0" u="none" strike="noStrike" kern="0" cap="none" spc="0" normalizeH="0" baseline="0" noProof="0">
              <a:ln>
                <a:noFill/>
              </a:ln>
              <a:solidFill>
                <a:srgbClr val="12284C"/>
              </a:solidFill>
              <a:effectLst/>
              <a:uLnTx/>
              <a:uFillTx/>
              <a:latin typeface="Arial" panose="020B0604020202020204" pitchFamily="34" charset="0"/>
              <a:cs typeface="Arial"/>
              <a:sym typeface="Arial"/>
            </a:endParaRPr>
          </a:p>
        </p:txBody>
      </p:sp>
      <p:sp>
        <p:nvSpPr>
          <p:cNvPr id="95" name="Rectangle 66">
            <a:extLst>
              <a:ext uri="{FF2B5EF4-FFF2-40B4-BE49-F238E27FC236}">
                <a16:creationId xmlns:a16="http://schemas.microsoft.com/office/drawing/2014/main" id="{2102BAD4-7B7F-89C8-AE1A-9343E4589194}"/>
              </a:ext>
            </a:extLst>
          </p:cNvPr>
          <p:cNvSpPr>
            <a:spLocks noChangeArrowheads="1"/>
          </p:cNvSpPr>
          <p:nvPr/>
        </p:nvSpPr>
        <p:spPr bwMode="auto">
          <a:xfrm>
            <a:off x="3333623" y="1136650"/>
            <a:ext cx="19685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82880" algn="l" defTabSz="914400" rtl="0" eaLnBrk="0" fontAlgn="base" latinLnBrk="0" hangingPunct="0">
              <a:lnSpc>
                <a:spcPts val="1200"/>
              </a:lnSpc>
              <a:spcBef>
                <a:spcPct val="0"/>
              </a:spcBef>
              <a:spcAft>
                <a:spcPct val="0"/>
              </a:spcAft>
              <a:buClr>
                <a:srgbClr val="000000"/>
              </a:buClr>
              <a:buSzTx/>
              <a:buFont typeface="Arial"/>
              <a:buNone/>
              <a:tabLst/>
              <a:defRPr/>
            </a:pPr>
            <a:r>
              <a:rPr kumimoji="0" lang="en-US" altLang="en-US" sz="900" b="0" i="1" u="none" strike="noStrike" kern="0" cap="none" spc="0" normalizeH="0" baseline="0" noProof="0">
                <a:ln>
                  <a:noFill/>
                </a:ln>
                <a:solidFill>
                  <a:srgbClr val="53565A">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(Reinforce lead indicators and sustain fundamentals within the system)</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12284C"/>
              </a:solidFill>
              <a:effectLst/>
              <a:uLnTx/>
              <a:uFillTx/>
              <a:latin typeface="Arial" panose="020B0604020202020204" pitchFamily="34" charset="0"/>
              <a:cs typeface="Arial"/>
              <a:sym typeface="Arial"/>
            </a:endParaRPr>
          </a:p>
        </p:txBody>
      </p:sp>
      <p:sp>
        <p:nvSpPr>
          <p:cNvPr id="93" name="Rectangle 64">
            <a:extLst>
              <a:ext uri="{FF2B5EF4-FFF2-40B4-BE49-F238E27FC236}">
                <a16:creationId xmlns:a16="http://schemas.microsoft.com/office/drawing/2014/main" id="{2EA9B20F-527E-763E-46EC-8EB01450208D}"/>
              </a:ext>
            </a:extLst>
          </p:cNvPr>
          <p:cNvSpPr>
            <a:spLocks noChangeArrowheads="1"/>
          </p:cNvSpPr>
          <p:nvPr/>
        </p:nvSpPr>
        <p:spPr bwMode="auto">
          <a:xfrm>
            <a:off x="5597525" y="839788"/>
            <a:ext cx="16922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0" cap="none" spc="0" normalizeH="0" baseline="0" noProof="0">
                <a:ln>
                  <a:noFill/>
                </a:ln>
                <a:solidFill>
                  <a:srgbClr val="000000"/>
                </a:solidFill>
                <a:effectLst/>
                <a:uLnTx/>
                <a:uFillTx/>
                <a:latin typeface="Open Sans" panose="020B0606030504020204" pitchFamily="34" charset="0"/>
                <a:cs typeface="Arial"/>
                <a:sym typeface="Arial"/>
              </a:rPr>
              <a:t>Lead Indicators</a:t>
            </a:r>
            <a:endParaRPr kumimoji="0" lang="en-US" altLang="en-US" sz="1800" b="0" i="0" u="none" strike="noStrike" kern="0" cap="none" spc="0" normalizeH="0" baseline="0" noProof="0">
              <a:ln>
                <a:noFill/>
              </a:ln>
              <a:solidFill>
                <a:srgbClr val="12284C"/>
              </a:solidFill>
              <a:effectLst/>
              <a:uLnTx/>
              <a:uFillTx/>
              <a:latin typeface="Arial" panose="020B0604020202020204" pitchFamily="34" charset="0"/>
              <a:cs typeface="Arial"/>
              <a:sym typeface="Arial"/>
            </a:endParaRPr>
          </a:p>
        </p:txBody>
      </p:sp>
      <p:sp>
        <p:nvSpPr>
          <p:cNvPr id="97" name="Rectangle 68">
            <a:extLst>
              <a:ext uri="{FF2B5EF4-FFF2-40B4-BE49-F238E27FC236}">
                <a16:creationId xmlns:a16="http://schemas.microsoft.com/office/drawing/2014/main" id="{94CA14D9-A7B1-1B3B-8D7E-4373AA35B1D9}"/>
              </a:ext>
            </a:extLst>
          </p:cNvPr>
          <p:cNvSpPr>
            <a:spLocks noChangeArrowheads="1"/>
          </p:cNvSpPr>
          <p:nvPr/>
        </p:nvSpPr>
        <p:spPr bwMode="auto">
          <a:xfrm>
            <a:off x="5597525" y="1136650"/>
            <a:ext cx="3054350"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1" u="none" strike="noStrike" kern="0" cap="none" spc="0" normalizeH="0" baseline="0" noProof="0">
                <a:ln>
                  <a:noFill/>
                </a:ln>
                <a:solidFill>
                  <a:srgbClr val="53565A">
                    <a:lumMod val="50000"/>
                  </a:srgbClr>
                </a:solidFill>
                <a:effectLst/>
                <a:uLnTx/>
                <a:uFillTx/>
                <a:latin typeface="Open Sans" panose="020B0606030504020204" pitchFamily="34" charset="0"/>
                <a:cs typeface="Arial"/>
                <a:sym typeface="Arial"/>
              </a:rPr>
              <a:t>(Actions that support implementation of the Fundamentals)</a:t>
            </a:r>
            <a:endParaRPr kumimoji="0" lang="en-US" altLang="en-US" sz="1800" b="0" i="0" u="none" strike="noStrike" kern="0" cap="none" spc="0" normalizeH="0" baseline="0" noProof="0">
              <a:ln>
                <a:noFill/>
              </a:ln>
              <a:solidFill>
                <a:srgbClr val="53565A">
                  <a:lumMod val="50000"/>
                </a:srgbClr>
              </a:solidFill>
              <a:effectLst/>
              <a:uLnTx/>
              <a:uFillTx/>
              <a:latin typeface="Arial" panose="020B0604020202020204" pitchFamily="34" charset="0"/>
              <a:cs typeface="Arial"/>
              <a:sym typeface="Arial"/>
            </a:endParaRPr>
          </a:p>
        </p:txBody>
      </p:sp>
      <p:sp>
        <p:nvSpPr>
          <p:cNvPr id="94" name="Rectangle 65">
            <a:extLst>
              <a:ext uri="{FF2B5EF4-FFF2-40B4-BE49-F238E27FC236}">
                <a16:creationId xmlns:a16="http://schemas.microsoft.com/office/drawing/2014/main" id="{62128FA2-29B9-705F-F3CA-77A693D16E59}"/>
              </a:ext>
            </a:extLst>
          </p:cNvPr>
          <p:cNvSpPr>
            <a:spLocks noChangeArrowheads="1"/>
          </p:cNvSpPr>
          <p:nvPr/>
        </p:nvSpPr>
        <p:spPr bwMode="auto">
          <a:xfrm>
            <a:off x="9483725" y="839788"/>
            <a:ext cx="22971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0" cap="none" spc="0" normalizeH="0" baseline="0" noProof="0">
                <a:ln>
                  <a:noFill/>
                </a:ln>
                <a:solidFill>
                  <a:srgbClr val="000000"/>
                </a:solidFill>
                <a:effectLst/>
                <a:uLnTx/>
                <a:uFillTx/>
                <a:latin typeface="Open Sans" panose="020B0606030504020204" pitchFamily="34" charset="0"/>
                <a:cs typeface="Arial"/>
                <a:sym typeface="Arial"/>
              </a:rPr>
              <a:t>Measures of Progress</a:t>
            </a:r>
            <a:endParaRPr kumimoji="0" lang="en-US" altLang="en-US" sz="1800" b="0" i="0" u="none" strike="noStrike" kern="0" cap="none" spc="0" normalizeH="0" baseline="0" noProof="0">
              <a:ln>
                <a:noFill/>
              </a:ln>
              <a:solidFill>
                <a:srgbClr val="12284C"/>
              </a:solidFill>
              <a:effectLst/>
              <a:uLnTx/>
              <a:uFillTx/>
              <a:latin typeface="Arial" panose="020B0604020202020204" pitchFamily="34" charset="0"/>
              <a:cs typeface="Arial"/>
              <a:sym typeface="Arial"/>
            </a:endParaRPr>
          </a:p>
        </p:txBody>
      </p:sp>
      <p:sp>
        <p:nvSpPr>
          <p:cNvPr id="98" name="Rectangle 69">
            <a:extLst>
              <a:ext uri="{FF2B5EF4-FFF2-40B4-BE49-F238E27FC236}">
                <a16:creationId xmlns:a16="http://schemas.microsoft.com/office/drawing/2014/main" id="{E02CC77F-1E5F-3413-28FC-61B4D0142346}"/>
              </a:ext>
            </a:extLst>
          </p:cNvPr>
          <p:cNvSpPr>
            <a:spLocks noChangeArrowheads="1"/>
          </p:cNvSpPr>
          <p:nvPr/>
        </p:nvSpPr>
        <p:spPr bwMode="auto">
          <a:xfrm>
            <a:off x="9483725" y="1136650"/>
            <a:ext cx="1735138" cy="361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91440" algn="l" defTabSz="914400" rtl="0" eaLnBrk="0" fontAlgn="base" latinLnBrk="0" hangingPunct="0">
              <a:lnSpc>
                <a:spcPts val="1200"/>
              </a:lnSpc>
              <a:spcBef>
                <a:spcPct val="0"/>
              </a:spcBef>
              <a:spcAft>
                <a:spcPct val="0"/>
              </a:spcAft>
              <a:buClr>
                <a:srgbClr val="000000"/>
              </a:buClr>
              <a:buSzTx/>
              <a:buFont typeface="Arial"/>
              <a:buNone/>
              <a:tabLst/>
              <a:defRPr/>
            </a:pPr>
            <a:r>
              <a:rPr kumimoji="0" lang="en-US" sz="900" b="0" i="1" u="none" strike="noStrike" kern="0" cap="none" spc="0" normalizeH="0" baseline="0" noProof="0">
                <a:ln>
                  <a:noFill/>
                </a:ln>
                <a:solidFill>
                  <a:srgbClr val="53565A">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(How we know the action is being implemented effectively)</a:t>
            </a:r>
          </a:p>
        </p:txBody>
      </p:sp>
      <p:sp>
        <p:nvSpPr>
          <p:cNvPr id="113" name="Rectangle 84">
            <a:extLst>
              <a:ext uri="{FF2B5EF4-FFF2-40B4-BE49-F238E27FC236}">
                <a16:creationId xmlns:a16="http://schemas.microsoft.com/office/drawing/2014/main" id="{85EE2AF2-8398-EC87-FF4C-0BE3DE762253}"/>
              </a:ext>
            </a:extLst>
          </p:cNvPr>
          <p:cNvSpPr>
            <a:spLocks noChangeArrowheads="1"/>
          </p:cNvSpPr>
          <p:nvPr/>
        </p:nvSpPr>
        <p:spPr bwMode="auto">
          <a:xfrm>
            <a:off x="3311525" y="1676400"/>
            <a:ext cx="1549400"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0" cap="none" spc="0" normalizeH="0" baseline="0" noProof="0">
                <a:ln>
                  <a:noFill/>
                </a:ln>
                <a:solidFill>
                  <a:srgbClr val="000000"/>
                </a:solidFill>
                <a:effectLst/>
                <a:uLnTx/>
                <a:uFillTx/>
                <a:latin typeface="Open Sans SemiBold" panose="020B0706030804020204" pitchFamily="34" charset="0"/>
                <a:cs typeface="Arial"/>
                <a:sym typeface="Arial"/>
              </a:rPr>
              <a:t>Resource Allocation</a:t>
            </a:r>
            <a:endParaRPr kumimoji="0" lang="en-US" altLang="en-US" sz="1800" b="0" i="0" u="none" strike="noStrike" kern="0" cap="none" spc="0" normalizeH="0" baseline="0" noProof="0">
              <a:ln>
                <a:noFill/>
              </a:ln>
              <a:solidFill>
                <a:srgbClr val="12284C"/>
              </a:solidFill>
              <a:effectLst/>
              <a:uLnTx/>
              <a:uFillTx/>
              <a:latin typeface="Arial" panose="020B0604020202020204" pitchFamily="34" charset="0"/>
              <a:cs typeface="Arial"/>
              <a:sym typeface="Arial"/>
            </a:endParaRPr>
          </a:p>
        </p:txBody>
      </p:sp>
      <p:sp>
        <p:nvSpPr>
          <p:cNvPr id="114" name="Rectangle 85">
            <a:extLst>
              <a:ext uri="{FF2B5EF4-FFF2-40B4-BE49-F238E27FC236}">
                <a16:creationId xmlns:a16="http://schemas.microsoft.com/office/drawing/2014/main" id="{3B19583A-E3F2-4258-AAA9-74404738254C}"/>
              </a:ext>
            </a:extLst>
          </p:cNvPr>
          <p:cNvSpPr>
            <a:spLocks noChangeArrowheads="1"/>
          </p:cNvSpPr>
          <p:nvPr/>
        </p:nvSpPr>
        <p:spPr bwMode="auto">
          <a:xfrm>
            <a:off x="5597525" y="1689100"/>
            <a:ext cx="3265488"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0" cap="none" spc="0" normalizeH="0" baseline="0" noProof="0">
                <a:ln>
                  <a:noFill/>
                </a:ln>
                <a:solidFill>
                  <a:srgbClr val="000000"/>
                </a:solidFill>
                <a:effectLst/>
                <a:uLnTx/>
                <a:uFillTx/>
                <a:latin typeface="Open Sans" panose="020B0606030504020204" pitchFamily="34" charset="0"/>
                <a:cs typeface="Arial"/>
                <a:sym typeface="Arial"/>
              </a:rPr>
              <a:t>Budget emphasis on implementing high-quality instructional</a:t>
            </a:r>
            <a:endParaRPr kumimoji="0" lang="en-US" altLang="en-US" sz="1800" b="0" i="0" u="none" strike="noStrike" kern="0" cap="none" spc="0" normalizeH="0" baseline="0" noProof="0">
              <a:ln>
                <a:noFill/>
              </a:ln>
              <a:solidFill>
                <a:srgbClr val="12284C"/>
              </a:solidFill>
              <a:effectLst/>
              <a:uLnTx/>
              <a:uFillTx/>
              <a:latin typeface="Arial" panose="020B0604020202020204" pitchFamily="34" charset="0"/>
              <a:cs typeface="Arial"/>
              <a:sym typeface="Arial"/>
            </a:endParaRPr>
          </a:p>
        </p:txBody>
      </p:sp>
      <p:sp>
        <p:nvSpPr>
          <p:cNvPr id="115" name="Rectangle 86">
            <a:extLst>
              <a:ext uri="{FF2B5EF4-FFF2-40B4-BE49-F238E27FC236}">
                <a16:creationId xmlns:a16="http://schemas.microsoft.com/office/drawing/2014/main" id="{01B79D9C-13BE-95AD-F150-1123FEB90B67}"/>
              </a:ext>
            </a:extLst>
          </p:cNvPr>
          <p:cNvSpPr>
            <a:spLocks noChangeArrowheads="1"/>
          </p:cNvSpPr>
          <p:nvPr/>
        </p:nvSpPr>
        <p:spPr bwMode="auto">
          <a:xfrm>
            <a:off x="5597525" y="1841500"/>
            <a:ext cx="3455988"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0" cap="none" spc="0" normalizeH="0" baseline="0" noProof="0">
                <a:ln>
                  <a:noFill/>
                </a:ln>
                <a:solidFill>
                  <a:srgbClr val="000000"/>
                </a:solidFill>
                <a:effectLst/>
                <a:uLnTx/>
                <a:uFillTx/>
                <a:latin typeface="Open Sans" panose="020B0606030504020204" pitchFamily="34" charset="0"/>
                <a:cs typeface="Arial"/>
                <a:sym typeface="Arial"/>
              </a:rPr>
              <a:t>materials (HQIM) and professional development aligned to state</a:t>
            </a:r>
            <a:endParaRPr kumimoji="0" lang="en-US" altLang="en-US" sz="1800" b="0" i="0" u="none" strike="noStrike" kern="0" cap="none" spc="0" normalizeH="0" baseline="0" noProof="0">
              <a:ln>
                <a:noFill/>
              </a:ln>
              <a:solidFill>
                <a:srgbClr val="12284C"/>
              </a:solidFill>
              <a:effectLst/>
              <a:uLnTx/>
              <a:uFillTx/>
              <a:latin typeface="Arial" panose="020B0604020202020204" pitchFamily="34" charset="0"/>
              <a:cs typeface="Arial"/>
              <a:sym typeface="Arial"/>
            </a:endParaRPr>
          </a:p>
        </p:txBody>
      </p:sp>
      <p:sp>
        <p:nvSpPr>
          <p:cNvPr id="116" name="Rectangle 87">
            <a:extLst>
              <a:ext uri="{FF2B5EF4-FFF2-40B4-BE49-F238E27FC236}">
                <a16:creationId xmlns:a16="http://schemas.microsoft.com/office/drawing/2014/main" id="{26FAEB2C-631C-A7B1-E03A-E3286F5A35E0}"/>
              </a:ext>
            </a:extLst>
          </p:cNvPr>
          <p:cNvSpPr>
            <a:spLocks noChangeArrowheads="1"/>
          </p:cNvSpPr>
          <p:nvPr/>
        </p:nvSpPr>
        <p:spPr bwMode="auto">
          <a:xfrm>
            <a:off x="5597525" y="1993900"/>
            <a:ext cx="1854200"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0" cap="none" spc="0" normalizeH="0" baseline="0" noProof="0">
                <a:ln>
                  <a:noFill/>
                </a:ln>
                <a:solidFill>
                  <a:srgbClr val="000000"/>
                </a:solidFill>
                <a:effectLst/>
                <a:uLnTx/>
                <a:uFillTx/>
                <a:latin typeface="Open Sans" panose="020B0606030504020204" pitchFamily="34" charset="0"/>
                <a:cs typeface="Arial"/>
                <a:sym typeface="Arial"/>
              </a:rPr>
              <a:t>standards and structured literacy.</a:t>
            </a:r>
            <a:endParaRPr kumimoji="0" lang="en-US" altLang="en-US" sz="1800" b="0" i="0" u="none" strike="noStrike" kern="0" cap="none" spc="0" normalizeH="0" baseline="0" noProof="0">
              <a:ln>
                <a:noFill/>
              </a:ln>
              <a:solidFill>
                <a:srgbClr val="12284C"/>
              </a:solidFill>
              <a:effectLst/>
              <a:uLnTx/>
              <a:uFillTx/>
              <a:latin typeface="Arial" panose="020B0604020202020204" pitchFamily="34" charset="0"/>
              <a:cs typeface="Arial"/>
              <a:sym typeface="Arial"/>
            </a:endParaRPr>
          </a:p>
        </p:txBody>
      </p:sp>
      <p:sp>
        <p:nvSpPr>
          <p:cNvPr id="117" name="Freeform 88">
            <a:extLst>
              <a:ext uri="{FF2B5EF4-FFF2-40B4-BE49-F238E27FC236}">
                <a16:creationId xmlns:a16="http://schemas.microsoft.com/office/drawing/2014/main" id="{AC792FA2-4DAA-5B7B-BAEC-C8D5B3358B44}"/>
              </a:ext>
              <a:ext uri="{C183D7F6-B498-43B3-948B-1728B52AA6E4}">
                <adec:decorative xmlns:adec="http://schemas.microsoft.com/office/drawing/2017/decorative" val="1"/>
              </a:ext>
            </a:extLst>
          </p:cNvPr>
          <p:cNvSpPr>
            <a:spLocks/>
          </p:cNvSpPr>
          <p:nvPr/>
        </p:nvSpPr>
        <p:spPr bwMode="auto">
          <a:xfrm>
            <a:off x="9794875" y="1732852"/>
            <a:ext cx="65088" cy="63500"/>
          </a:xfrm>
          <a:custGeom>
            <a:avLst/>
            <a:gdLst>
              <a:gd name="T0" fmla="*/ 35 w 41"/>
              <a:gd name="T1" fmla="*/ 6 h 40"/>
              <a:gd name="T2" fmla="*/ 35 w 41"/>
              <a:gd name="T3" fmla="*/ 6 h 40"/>
              <a:gd name="T4" fmla="*/ 32 w 41"/>
              <a:gd name="T5" fmla="*/ 3 h 40"/>
              <a:gd name="T6" fmla="*/ 28 w 41"/>
              <a:gd name="T7" fmla="*/ 1 h 40"/>
              <a:gd name="T8" fmla="*/ 25 w 41"/>
              <a:gd name="T9" fmla="*/ 0 h 40"/>
              <a:gd name="T10" fmla="*/ 21 w 41"/>
              <a:gd name="T11" fmla="*/ 0 h 40"/>
              <a:gd name="T12" fmla="*/ 21 w 41"/>
              <a:gd name="T13" fmla="*/ 0 h 40"/>
              <a:gd name="T14" fmla="*/ 17 w 41"/>
              <a:gd name="T15" fmla="*/ 0 h 40"/>
              <a:gd name="T16" fmla="*/ 13 w 41"/>
              <a:gd name="T17" fmla="*/ 1 h 40"/>
              <a:gd name="T18" fmla="*/ 9 w 41"/>
              <a:gd name="T19" fmla="*/ 3 h 40"/>
              <a:gd name="T20" fmla="*/ 6 w 41"/>
              <a:gd name="T21" fmla="*/ 6 h 40"/>
              <a:gd name="T22" fmla="*/ 6 w 41"/>
              <a:gd name="T23" fmla="*/ 6 h 40"/>
              <a:gd name="T24" fmla="*/ 4 w 41"/>
              <a:gd name="T25" fmla="*/ 9 h 40"/>
              <a:gd name="T26" fmla="*/ 2 w 41"/>
              <a:gd name="T27" fmla="*/ 12 h 40"/>
              <a:gd name="T28" fmla="*/ 1 w 41"/>
              <a:gd name="T29" fmla="*/ 16 h 40"/>
              <a:gd name="T30" fmla="*/ 0 w 41"/>
              <a:gd name="T31" fmla="*/ 20 h 40"/>
              <a:gd name="T32" fmla="*/ 0 w 41"/>
              <a:gd name="T33" fmla="*/ 20 h 40"/>
              <a:gd name="T34" fmla="*/ 1 w 41"/>
              <a:gd name="T35" fmla="*/ 24 h 40"/>
              <a:gd name="T36" fmla="*/ 2 w 41"/>
              <a:gd name="T37" fmla="*/ 28 h 40"/>
              <a:gd name="T38" fmla="*/ 4 w 41"/>
              <a:gd name="T39" fmla="*/ 31 h 40"/>
              <a:gd name="T40" fmla="*/ 6 w 41"/>
              <a:gd name="T41" fmla="*/ 34 h 40"/>
              <a:gd name="T42" fmla="*/ 6 w 41"/>
              <a:gd name="T43" fmla="*/ 34 h 40"/>
              <a:gd name="T44" fmla="*/ 9 w 41"/>
              <a:gd name="T45" fmla="*/ 37 h 40"/>
              <a:gd name="T46" fmla="*/ 13 w 41"/>
              <a:gd name="T47" fmla="*/ 39 h 40"/>
              <a:gd name="T48" fmla="*/ 17 w 41"/>
              <a:gd name="T49" fmla="*/ 40 h 40"/>
              <a:gd name="T50" fmla="*/ 21 w 41"/>
              <a:gd name="T51" fmla="*/ 40 h 40"/>
              <a:gd name="T52" fmla="*/ 21 w 41"/>
              <a:gd name="T53" fmla="*/ 40 h 40"/>
              <a:gd name="T54" fmla="*/ 25 w 41"/>
              <a:gd name="T55" fmla="*/ 40 h 40"/>
              <a:gd name="T56" fmla="*/ 28 w 41"/>
              <a:gd name="T57" fmla="*/ 39 h 40"/>
              <a:gd name="T58" fmla="*/ 32 w 41"/>
              <a:gd name="T59" fmla="*/ 37 h 40"/>
              <a:gd name="T60" fmla="*/ 35 w 41"/>
              <a:gd name="T61" fmla="*/ 34 h 40"/>
              <a:gd name="T62" fmla="*/ 35 w 41"/>
              <a:gd name="T63" fmla="*/ 34 h 40"/>
              <a:gd name="T64" fmla="*/ 37 w 41"/>
              <a:gd name="T65" fmla="*/ 31 h 40"/>
              <a:gd name="T66" fmla="*/ 39 w 41"/>
              <a:gd name="T67" fmla="*/ 28 h 40"/>
              <a:gd name="T68" fmla="*/ 40 w 41"/>
              <a:gd name="T69" fmla="*/ 24 h 40"/>
              <a:gd name="T70" fmla="*/ 41 w 41"/>
              <a:gd name="T71" fmla="*/ 20 h 40"/>
              <a:gd name="T72" fmla="*/ 41 w 41"/>
              <a:gd name="T73" fmla="*/ 20 h 40"/>
              <a:gd name="T74" fmla="*/ 40 w 41"/>
              <a:gd name="T75" fmla="*/ 16 h 40"/>
              <a:gd name="T76" fmla="*/ 39 w 41"/>
              <a:gd name="T77" fmla="*/ 12 h 40"/>
              <a:gd name="T78" fmla="*/ 37 w 41"/>
              <a:gd name="T79" fmla="*/ 9 h 40"/>
              <a:gd name="T80" fmla="*/ 35 w 41"/>
              <a:gd name="T81" fmla="*/ 6 h 40"/>
              <a:gd name="T82" fmla="*/ 35 w 41"/>
              <a:gd name="T83"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1" h="40">
                <a:moveTo>
                  <a:pt x="35" y="6"/>
                </a:moveTo>
                <a:lnTo>
                  <a:pt x="35" y="6"/>
                </a:lnTo>
                <a:lnTo>
                  <a:pt x="32" y="3"/>
                </a:lnTo>
                <a:lnTo>
                  <a:pt x="28" y="1"/>
                </a:lnTo>
                <a:lnTo>
                  <a:pt x="25" y="0"/>
                </a:lnTo>
                <a:lnTo>
                  <a:pt x="21" y="0"/>
                </a:lnTo>
                <a:lnTo>
                  <a:pt x="21" y="0"/>
                </a:lnTo>
                <a:lnTo>
                  <a:pt x="17" y="0"/>
                </a:lnTo>
                <a:lnTo>
                  <a:pt x="13" y="1"/>
                </a:lnTo>
                <a:lnTo>
                  <a:pt x="9" y="3"/>
                </a:lnTo>
                <a:lnTo>
                  <a:pt x="6" y="6"/>
                </a:lnTo>
                <a:lnTo>
                  <a:pt x="6" y="6"/>
                </a:lnTo>
                <a:lnTo>
                  <a:pt x="4" y="9"/>
                </a:lnTo>
                <a:lnTo>
                  <a:pt x="2" y="12"/>
                </a:lnTo>
                <a:lnTo>
                  <a:pt x="1" y="16"/>
                </a:lnTo>
                <a:lnTo>
                  <a:pt x="0" y="20"/>
                </a:lnTo>
                <a:lnTo>
                  <a:pt x="0" y="20"/>
                </a:lnTo>
                <a:lnTo>
                  <a:pt x="1" y="24"/>
                </a:lnTo>
                <a:lnTo>
                  <a:pt x="2" y="28"/>
                </a:lnTo>
                <a:lnTo>
                  <a:pt x="4" y="31"/>
                </a:lnTo>
                <a:lnTo>
                  <a:pt x="6" y="34"/>
                </a:lnTo>
                <a:lnTo>
                  <a:pt x="6" y="34"/>
                </a:lnTo>
                <a:lnTo>
                  <a:pt x="9" y="37"/>
                </a:lnTo>
                <a:lnTo>
                  <a:pt x="13" y="39"/>
                </a:lnTo>
                <a:lnTo>
                  <a:pt x="17" y="40"/>
                </a:lnTo>
                <a:lnTo>
                  <a:pt x="21" y="40"/>
                </a:lnTo>
                <a:lnTo>
                  <a:pt x="21" y="40"/>
                </a:lnTo>
                <a:lnTo>
                  <a:pt x="25" y="40"/>
                </a:lnTo>
                <a:lnTo>
                  <a:pt x="28" y="39"/>
                </a:lnTo>
                <a:lnTo>
                  <a:pt x="32" y="37"/>
                </a:lnTo>
                <a:lnTo>
                  <a:pt x="35" y="34"/>
                </a:lnTo>
                <a:lnTo>
                  <a:pt x="35" y="34"/>
                </a:lnTo>
                <a:lnTo>
                  <a:pt x="37" y="31"/>
                </a:lnTo>
                <a:lnTo>
                  <a:pt x="39" y="28"/>
                </a:lnTo>
                <a:lnTo>
                  <a:pt x="40" y="24"/>
                </a:lnTo>
                <a:lnTo>
                  <a:pt x="41" y="20"/>
                </a:lnTo>
                <a:lnTo>
                  <a:pt x="41" y="20"/>
                </a:lnTo>
                <a:lnTo>
                  <a:pt x="40" y="16"/>
                </a:lnTo>
                <a:lnTo>
                  <a:pt x="39" y="12"/>
                </a:lnTo>
                <a:lnTo>
                  <a:pt x="37" y="9"/>
                </a:lnTo>
                <a:lnTo>
                  <a:pt x="35" y="6"/>
                </a:lnTo>
                <a:lnTo>
                  <a:pt x="35" y="6"/>
                </a:lnTo>
                <a:close/>
              </a:path>
            </a:pathLst>
          </a:custGeom>
          <a:solidFill>
            <a:srgbClr val="1229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18" name="Rectangle 89">
            <a:extLst>
              <a:ext uri="{FF2B5EF4-FFF2-40B4-BE49-F238E27FC236}">
                <a16:creationId xmlns:a16="http://schemas.microsoft.com/office/drawing/2014/main" id="{B09142D9-E9B5-71CF-5CBC-CBBB0B610B1D}"/>
              </a:ext>
            </a:extLst>
          </p:cNvPr>
          <p:cNvSpPr>
            <a:spLocks noChangeArrowheads="1"/>
          </p:cNvSpPr>
          <p:nvPr/>
        </p:nvSpPr>
        <p:spPr bwMode="auto">
          <a:xfrm>
            <a:off x="9940925" y="1689100"/>
            <a:ext cx="10318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0" cap="none" spc="0" normalizeH="0" baseline="0" noProof="0">
                <a:ln>
                  <a:noFill/>
                </a:ln>
                <a:solidFill>
                  <a:srgbClr val="000000"/>
                </a:solidFill>
                <a:effectLst/>
                <a:uLnTx/>
                <a:uFillTx/>
                <a:latin typeface="Open Sans" panose="020B0606030504020204" pitchFamily="34" charset="0"/>
                <a:cs typeface="Arial"/>
                <a:sym typeface="Arial"/>
              </a:rPr>
              <a:t>Measure</a:t>
            </a:r>
            <a:endParaRPr kumimoji="0" lang="en-US" altLang="en-US" sz="1800" b="0" i="0" u="none" strike="noStrike" kern="0" cap="none" spc="0" normalizeH="0" baseline="0" noProof="0">
              <a:ln>
                <a:noFill/>
              </a:ln>
              <a:solidFill>
                <a:srgbClr val="12284C"/>
              </a:solidFill>
              <a:effectLst/>
              <a:uLnTx/>
              <a:uFillTx/>
              <a:latin typeface="Arial" panose="020B0604020202020204" pitchFamily="34" charset="0"/>
              <a:cs typeface="Arial"/>
              <a:sym typeface="Arial"/>
            </a:endParaRPr>
          </a:p>
        </p:txBody>
      </p:sp>
      <p:sp>
        <p:nvSpPr>
          <p:cNvPr id="119" name="Freeform 90">
            <a:extLst>
              <a:ext uri="{FF2B5EF4-FFF2-40B4-BE49-F238E27FC236}">
                <a16:creationId xmlns:a16="http://schemas.microsoft.com/office/drawing/2014/main" id="{A90691BC-50D9-70E8-3527-F71B4C45BD38}"/>
              </a:ext>
              <a:ext uri="{C183D7F6-B498-43B3-948B-1728B52AA6E4}">
                <adec:decorative xmlns:adec="http://schemas.microsoft.com/office/drawing/2017/decorative" val="1"/>
              </a:ext>
            </a:extLst>
          </p:cNvPr>
          <p:cNvSpPr>
            <a:spLocks/>
          </p:cNvSpPr>
          <p:nvPr/>
        </p:nvSpPr>
        <p:spPr bwMode="auto">
          <a:xfrm>
            <a:off x="9794875" y="1879918"/>
            <a:ext cx="65088" cy="63500"/>
          </a:xfrm>
          <a:custGeom>
            <a:avLst/>
            <a:gdLst>
              <a:gd name="T0" fmla="*/ 35 w 41"/>
              <a:gd name="T1" fmla="*/ 6 h 40"/>
              <a:gd name="T2" fmla="*/ 35 w 41"/>
              <a:gd name="T3" fmla="*/ 6 h 40"/>
              <a:gd name="T4" fmla="*/ 32 w 41"/>
              <a:gd name="T5" fmla="*/ 3 h 40"/>
              <a:gd name="T6" fmla="*/ 28 w 41"/>
              <a:gd name="T7" fmla="*/ 1 h 40"/>
              <a:gd name="T8" fmla="*/ 25 w 41"/>
              <a:gd name="T9" fmla="*/ 0 h 40"/>
              <a:gd name="T10" fmla="*/ 21 w 41"/>
              <a:gd name="T11" fmla="*/ 0 h 40"/>
              <a:gd name="T12" fmla="*/ 21 w 41"/>
              <a:gd name="T13" fmla="*/ 0 h 40"/>
              <a:gd name="T14" fmla="*/ 17 w 41"/>
              <a:gd name="T15" fmla="*/ 0 h 40"/>
              <a:gd name="T16" fmla="*/ 13 w 41"/>
              <a:gd name="T17" fmla="*/ 1 h 40"/>
              <a:gd name="T18" fmla="*/ 9 w 41"/>
              <a:gd name="T19" fmla="*/ 3 h 40"/>
              <a:gd name="T20" fmla="*/ 6 w 41"/>
              <a:gd name="T21" fmla="*/ 6 h 40"/>
              <a:gd name="T22" fmla="*/ 6 w 41"/>
              <a:gd name="T23" fmla="*/ 6 h 40"/>
              <a:gd name="T24" fmla="*/ 4 w 41"/>
              <a:gd name="T25" fmla="*/ 9 h 40"/>
              <a:gd name="T26" fmla="*/ 2 w 41"/>
              <a:gd name="T27" fmla="*/ 12 h 40"/>
              <a:gd name="T28" fmla="*/ 1 w 41"/>
              <a:gd name="T29" fmla="*/ 16 h 40"/>
              <a:gd name="T30" fmla="*/ 0 w 41"/>
              <a:gd name="T31" fmla="*/ 20 h 40"/>
              <a:gd name="T32" fmla="*/ 0 w 41"/>
              <a:gd name="T33" fmla="*/ 20 h 40"/>
              <a:gd name="T34" fmla="*/ 1 w 41"/>
              <a:gd name="T35" fmla="*/ 24 h 40"/>
              <a:gd name="T36" fmla="*/ 2 w 41"/>
              <a:gd name="T37" fmla="*/ 28 h 40"/>
              <a:gd name="T38" fmla="*/ 4 w 41"/>
              <a:gd name="T39" fmla="*/ 31 h 40"/>
              <a:gd name="T40" fmla="*/ 6 w 41"/>
              <a:gd name="T41" fmla="*/ 34 h 40"/>
              <a:gd name="T42" fmla="*/ 6 w 41"/>
              <a:gd name="T43" fmla="*/ 34 h 40"/>
              <a:gd name="T44" fmla="*/ 9 w 41"/>
              <a:gd name="T45" fmla="*/ 37 h 40"/>
              <a:gd name="T46" fmla="*/ 13 w 41"/>
              <a:gd name="T47" fmla="*/ 39 h 40"/>
              <a:gd name="T48" fmla="*/ 17 w 41"/>
              <a:gd name="T49" fmla="*/ 40 h 40"/>
              <a:gd name="T50" fmla="*/ 21 w 41"/>
              <a:gd name="T51" fmla="*/ 40 h 40"/>
              <a:gd name="T52" fmla="*/ 21 w 41"/>
              <a:gd name="T53" fmla="*/ 40 h 40"/>
              <a:gd name="T54" fmla="*/ 25 w 41"/>
              <a:gd name="T55" fmla="*/ 40 h 40"/>
              <a:gd name="T56" fmla="*/ 28 w 41"/>
              <a:gd name="T57" fmla="*/ 39 h 40"/>
              <a:gd name="T58" fmla="*/ 32 w 41"/>
              <a:gd name="T59" fmla="*/ 37 h 40"/>
              <a:gd name="T60" fmla="*/ 35 w 41"/>
              <a:gd name="T61" fmla="*/ 34 h 40"/>
              <a:gd name="T62" fmla="*/ 35 w 41"/>
              <a:gd name="T63" fmla="*/ 34 h 40"/>
              <a:gd name="T64" fmla="*/ 37 w 41"/>
              <a:gd name="T65" fmla="*/ 31 h 40"/>
              <a:gd name="T66" fmla="*/ 39 w 41"/>
              <a:gd name="T67" fmla="*/ 28 h 40"/>
              <a:gd name="T68" fmla="*/ 40 w 41"/>
              <a:gd name="T69" fmla="*/ 24 h 40"/>
              <a:gd name="T70" fmla="*/ 41 w 41"/>
              <a:gd name="T71" fmla="*/ 20 h 40"/>
              <a:gd name="T72" fmla="*/ 41 w 41"/>
              <a:gd name="T73" fmla="*/ 20 h 40"/>
              <a:gd name="T74" fmla="*/ 40 w 41"/>
              <a:gd name="T75" fmla="*/ 16 h 40"/>
              <a:gd name="T76" fmla="*/ 39 w 41"/>
              <a:gd name="T77" fmla="*/ 12 h 40"/>
              <a:gd name="T78" fmla="*/ 37 w 41"/>
              <a:gd name="T79" fmla="*/ 9 h 40"/>
              <a:gd name="T80" fmla="*/ 35 w 41"/>
              <a:gd name="T81" fmla="*/ 6 h 40"/>
              <a:gd name="T82" fmla="*/ 35 w 41"/>
              <a:gd name="T83"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1" h="40">
                <a:moveTo>
                  <a:pt x="35" y="6"/>
                </a:moveTo>
                <a:lnTo>
                  <a:pt x="35" y="6"/>
                </a:lnTo>
                <a:lnTo>
                  <a:pt x="32" y="3"/>
                </a:lnTo>
                <a:lnTo>
                  <a:pt x="28" y="1"/>
                </a:lnTo>
                <a:lnTo>
                  <a:pt x="25" y="0"/>
                </a:lnTo>
                <a:lnTo>
                  <a:pt x="21" y="0"/>
                </a:lnTo>
                <a:lnTo>
                  <a:pt x="21" y="0"/>
                </a:lnTo>
                <a:lnTo>
                  <a:pt x="17" y="0"/>
                </a:lnTo>
                <a:lnTo>
                  <a:pt x="13" y="1"/>
                </a:lnTo>
                <a:lnTo>
                  <a:pt x="9" y="3"/>
                </a:lnTo>
                <a:lnTo>
                  <a:pt x="6" y="6"/>
                </a:lnTo>
                <a:lnTo>
                  <a:pt x="6" y="6"/>
                </a:lnTo>
                <a:lnTo>
                  <a:pt x="4" y="9"/>
                </a:lnTo>
                <a:lnTo>
                  <a:pt x="2" y="12"/>
                </a:lnTo>
                <a:lnTo>
                  <a:pt x="1" y="16"/>
                </a:lnTo>
                <a:lnTo>
                  <a:pt x="0" y="20"/>
                </a:lnTo>
                <a:lnTo>
                  <a:pt x="0" y="20"/>
                </a:lnTo>
                <a:lnTo>
                  <a:pt x="1" y="24"/>
                </a:lnTo>
                <a:lnTo>
                  <a:pt x="2" y="28"/>
                </a:lnTo>
                <a:lnTo>
                  <a:pt x="4" y="31"/>
                </a:lnTo>
                <a:lnTo>
                  <a:pt x="6" y="34"/>
                </a:lnTo>
                <a:lnTo>
                  <a:pt x="6" y="34"/>
                </a:lnTo>
                <a:lnTo>
                  <a:pt x="9" y="37"/>
                </a:lnTo>
                <a:lnTo>
                  <a:pt x="13" y="39"/>
                </a:lnTo>
                <a:lnTo>
                  <a:pt x="17" y="40"/>
                </a:lnTo>
                <a:lnTo>
                  <a:pt x="21" y="40"/>
                </a:lnTo>
                <a:lnTo>
                  <a:pt x="21" y="40"/>
                </a:lnTo>
                <a:lnTo>
                  <a:pt x="25" y="40"/>
                </a:lnTo>
                <a:lnTo>
                  <a:pt x="28" y="39"/>
                </a:lnTo>
                <a:lnTo>
                  <a:pt x="32" y="37"/>
                </a:lnTo>
                <a:lnTo>
                  <a:pt x="35" y="34"/>
                </a:lnTo>
                <a:lnTo>
                  <a:pt x="35" y="34"/>
                </a:lnTo>
                <a:lnTo>
                  <a:pt x="37" y="31"/>
                </a:lnTo>
                <a:lnTo>
                  <a:pt x="39" y="28"/>
                </a:lnTo>
                <a:lnTo>
                  <a:pt x="40" y="24"/>
                </a:lnTo>
                <a:lnTo>
                  <a:pt x="41" y="20"/>
                </a:lnTo>
                <a:lnTo>
                  <a:pt x="41" y="20"/>
                </a:lnTo>
                <a:lnTo>
                  <a:pt x="40" y="16"/>
                </a:lnTo>
                <a:lnTo>
                  <a:pt x="39" y="12"/>
                </a:lnTo>
                <a:lnTo>
                  <a:pt x="37" y="9"/>
                </a:lnTo>
                <a:lnTo>
                  <a:pt x="35" y="6"/>
                </a:lnTo>
                <a:lnTo>
                  <a:pt x="35" y="6"/>
                </a:lnTo>
                <a:close/>
              </a:path>
            </a:pathLst>
          </a:custGeom>
          <a:solidFill>
            <a:srgbClr val="1229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20" name="Rectangle 91">
            <a:extLst>
              <a:ext uri="{FF2B5EF4-FFF2-40B4-BE49-F238E27FC236}">
                <a16:creationId xmlns:a16="http://schemas.microsoft.com/office/drawing/2014/main" id="{86B44B81-47FC-02E8-0171-9874594ED066}"/>
              </a:ext>
            </a:extLst>
          </p:cNvPr>
          <p:cNvSpPr>
            <a:spLocks noChangeArrowheads="1"/>
          </p:cNvSpPr>
          <p:nvPr/>
        </p:nvSpPr>
        <p:spPr bwMode="auto">
          <a:xfrm>
            <a:off x="9940925" y="1841500"/>
            <a:ext cx="92392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0" cap="none" spc="0" normalizeH="0" baseline="0" noProof="0">
                <a:ln>
                  <a:noFill/>
                </a:ln>
                <a:solidFill>
                  <a:srgbClr val="000000"/>
                </a:solidFill>
                <a:effectLst/>
                <a:uLnTx/>
                <a:uFillTx/>
                <a:latin typeface="Open Sans" panose="020B0606030504020204" pitchFamily="34" charset="0"/>
                <a:cs typeface="Arial"/>
                <a:sym typeface="Arial"/>
              </a:rPr>
              <a:t>6 Month Target</a:t>
            </a:r>
            <a:endParaRPr kumimoji="0" lang="en-US" altLang="en-US" sz="1800" b="0" i="0" u="none" strike="noStrike" kern="0" cap="none" spc="0" normalizeH="0" baseline="0" noProof="0">
              <a:ln>
                <a:noFill/>
              </a:ln>
              <a:solidFill>
                <a:srgbClr val="12284C"/>
              </a:solidFill>
              <a:effectLst/>
              <a:uLnTx/>
              <a:uFillTx/>
              <a:latin typeface="Arial" panose="020B0604020202020204" pitchFamily="34" charset="0"/>
              <a:cs typeface="Arial"/>
              <a:sym typeface="Arial"/>
            </a:endParaRPr>
          </a:p>
        </p:txBody>
      </p:sp>
      <p:sp>
        <p:nvSpPr>
          <p:cNvPr id="121" name="Freeform 92">
            <a:extLst>
              <a:ext uri="{FF2B5EF4-FFF2-40B4-BE49-F238E27FC236}">
                <a16:creationId xmlns:a16="http://schemas.microsoft.com/office/drawing/2014/main" id="{149662B6-8715-5EC5-919C-409A39D2F643}"/>
              </a:ext>
              <a:ext uri="{C183D7F6-B498-43B3-948B-1728B52AA6E4}">
                <adec:decorative xmlns:adec="http://schemas.microsoft.com/office/drawing/2017/decorative" val="1"/>
              </a:ext>
            </a:extLst>
          </p:cNvPr>
          <p:cNvSpPr>
            <a:spLocks/>
          </p:cNvSpPr>
          <p:nvPr/>
        </p:nvSpPr>
        <p:spPr bwMode="auto">
          <a:xfrm>
            <a:off x="9794875" y="2032318"/>
            <a:ext cx="65088" cy="63500"/>
          </a:xfrm>
          <a:custGeom>
            <a:avLst/>
            <a:gdLst>
              <a:gd name="T0" fmla="*/ 35 w 41"/>
              <a:gd name="T1" fmla="*/ 6 h 40"/>
              <a:gd name="T2" fmla="*/ 35 w 41"/>
              <a:gd name="T3" fmla="*/ 6 h 40"/>
              <a:gd name="T4" fmla="*/ 32 w 41"/>
              <a:gd name="T5" fmla="*/ 3 h 40"/>
              <a:gd name="T6" fmla="*/ 28 w 41"/>
              <a:gd name="T7" fmla="*/ 1 h 40"/>
              <a:gd name="T8" fmla="*/ 25 w 41"/>
              <a:gd name="T9" fmla="*/ 0 h 40"/>
              <a:gd name="T10" fmla="*/ 21 w 41"/>
              <a:gd name="T11" fmla="*/ 0 h 40"/>
              <a:gd name="T12" fmla="*/ 21 w 41"/>
              <a:gd name="T13" fmla="*/ 0 h 40"/>
              <a:gd name="T14" fmla="*/ 17 w 41"/>
              <a:gd name="T15" fmla="*/ 0 h 40"/>
              <a:gd name="T16" fmla="*/ 13 w 41"/>
              <a:gd name="T17" fmla="*/ 1 h 40"/>
              <a:gd name="T18" fmla="*/ 9 w 41"/>
              <a:gd name="T19" fmla="*/ 3 h 40"/>
              <a:gd name="T20" fmla="*/ 6 w 41"/>
              <a:gd name="T21" fmla="*/ 6 h 40"/>
              <a:gd name="T22" fmla="*/ 6 w 41"/>
              <a:gd name="T23" fmla="*/ 6 h 40"/>
              <a:gd name="T24" fmla="*/ 4 w 41"/>
              <a:gd name="T25" fmla="*/ 9 h 40"/>
              <a:gd name="T26" fmla="*/ 2 w 41"/>
              <a:gd name="T27" fmla="*/ 12 h 40"/>
              <a:gd name="T28" fmla="*/ 1 w 41"/>
              <a:gd name="T29" fmla="*/ 16 h 40"/>
              <a:gd name="T30" fmla="*/ 0 w 41"/>
              <a:gd name="T31" fmla="*/ 20 h 40"/>
              <a:gd name="T32" fmla="*/ 0 w 41"/>
              <a:gd name="T33" fmla="*/ 20 h 40"/>
              <a:gd name="T34" fmla="*/ 1 w 41"/>
              <a:gd name="T35" fmla="*/ 24 h 40"/>
              <a:gd name="T36" fmla="*/ 2 w 41"/>
              <a:gd name="T37" fmla="*/ 28 h 40"/>
              <a:gd name="T38" fmla="*/ 4 w 41"/>
              <a:gd name="T39" fmla="*/ 31 h 40"/>
              <a:gd name="T40" fmla="*/ 6 w 41"/>
              <a:gd name="T41" fmla="*/ 34 h 40"/>
              <a:gd name="T42" fmla="*/ 6 w 41"/>
              <a:gd name="T43" fmla="*/ 34 h 40"/>
              <a:gd name="T44" fmla="*/ 9 w 41"/>
              <a:gd name="T45" fmla="*/ 37 h 40"/>
              <a:gd name="T46" fmla="*/ 13 w 41"/>
              <a:gd name="T47" fmla="*/ 39 h 40"/>
              <a:gd name="T48" fmla="*/ 17 w 41"/>
              <a:gd name="T49" fmla="*/ 40 h 40"/>
              <a:gd name="T50" fmla="*/ 21 w 41"/>
              <a:gd name="T51" fmla="*/ 40 h 40"/>
              <a:gd name="T52" fmla="*/ 21 w 41"/>
              <a:gd name="T53" fmla="*/ 40 h 40"/>
              <a:gd name="T54" fmla="*/ 25 w 41"/>
              <a:gd name="T55" fmla="*/ 40 h 40"/>
              <a:gd name="T56" fmla="*/ 28 w 41"/>
              <a:gd name="T57" fmla="*/ 39 h 40"/>
              <a:gd name="T58" fmla="*/ 32 w 41"/>
              <a:gd name="T59" fmla="*/ 37 h 40"/>
              <a:gd name="T60" fmla="*/ 35 w 41"/>
              <a:gd name="T61" fmla="*/ 34 h 40"/>
              <a:gd name="T62" fmla="*/ 35 w 41"/>
              <a:gd name="T63" fmla="*/ 34 h 40"/>
              <a:gd name="T64" fmla="*/ 37 w 41"/>
              <a:gd name="T65" fmla="*/ 31 h 40"/>
              <a:gd name="T66" fmla="*/ 39 w 41"/>
              <a:gd name="T67" fmla="*/ 28 h 40"/>
              <a:gd name="T68" fmla="*/ 40 w 41"/>
              <a:gd name="T69" fmla="*/ 24 h 40"/>
              <a:gd name="T70" fmla="*/ 41 w 41"/>
              <a:gd name="T71" fmla="*/ 20 h 40"/>
              <a:gd name="T72" fmla="*/ 41 w 41"/>
              <a:gd name="T73" fmla="*/ 20 h 40"/>
              <a:gd name="T74" fmla="*/ 40 w 41"/>
              <a:gd name="T75" fmla="*/ 16 h 40"/>
              <a:gd name="T76" fmla="*/ 39 w 41"/>
              <a:gd name="T77" fmla="*/ 12 h 40"/>
              <a:gd name="T78" fmla="*/ 37 w 41"/>
              <a:gd name="T79" fmla="*/ 9 h 40"/>
              <a:gd name="T80" fmla="*/ 35 w 41"/>
              <a:gd name="T81" fmla="*/ 6 h 40"/>
              <a:gd name="T82" fmla="*/ 35 w 41"/>
              <a:gd name="T83"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1" h="40">
                <a:moveTo>
                  <a:pt x="35" y="6"/>
                </a:moveTo>
                <a:lnTo>
                  <a:pt x="35" y="6"/>
                </a:lnTo>
                <a:lnTo>
                  <a:pt x="32" y="3"/>
                </a:lnTo>
                <a:lnTo>
                  <a:pt x="28" y="1"/>
                </a:lnTo>
                <a:lnTo>
                  <a:pt x="25" y="0"/>
                </a:lnTo>
                <a:lnTo>
                  <a:pt x="21" y="0"/>
                </a:lnTo>
                <a:lnTo>
                  <a:pt x="21" y="0"/>
                </a:lnTo>
                <a:lnTo>
                  <a:pt x="17" y="0"/>
                </a:lnTo>
                <a:lnTo>
                  <a:pt x="13" y="1"/>
                </a:lnTo>
                <a:lnTo>
                  <a:pt x="9" y="3"/>
                </a:lnTo>
                <a:lnTo>
                  <a:pt x="6" y="6"/>
                </a:lnTo>
                <a:lnTo>
                  <a:pt x="6" y="6"/>
                </a:lnTo>
                <a:lnTo>
                  <a:pt x="4" y="9"/>
                </a:lnTo>
                <a:lnTo>
                  <a:pt x="2" y="12"/>
                </a:lnTo>
                <a:lnTo>
                  <a:pt x="1" y="16"/>
                </a:lnTo>
                <a:lnTo>
                  <a:pt x="0" y="20"/>
                </a:lnTo>
                <a:lnTo>
                  <a:pt x="0" y="20"/>
                </a:lnTo>
                <a:lnTo>
                  <a:pt x="1" y="24"/>
                </a:lnTo>
                <a:lnTo>
                  <a:pt x="2" y="28"/>
                </a:lnTo>
                <a:lnTo>
                  <a:pt x="4" y="31"/>
                </a:lnTo>
                <a:lnTo>
                  <a:pt x="6" y="34"/>
                </a:lnTo>
                <a:lnTo>
                  <a:pt x="6" y="34"/>
                </a:lnTo>
                <a:lnTo>
                  <a:pt x="9" y="37"/>
                </a:lnTo>
                <a:lnTo>
                  <a:pt x="13" y="39"/>
                </a:lnTo>
                <a:lnTo>
                  <a:pt x="17" y="40"/>
                </a:lnTo>
                <a:lnTo>
                  <a:pt x="21" y="40"/>
                </a:lnTo>
                <a:lnTo>
                  <a:pt x="21" y="40"/>
                </a:lnTo>
                <a:lnTo>
                  <a:pt x="25" y="40"/>
                </a:lnTo>
                <a:lnTo>
                  <a:pt x="28" y="39"/>
                </a:lnTo>
                <a:lnTo>
                  <a:pt x="32" y="37"/>
                </a:lnTo>
                <a:lnTo>
                  <a:pt x="35" y="34"/>
                </a:lnTo>
                <a:lnTo>
                  <a:pt x="35" y="34"/>
                </a:lnTo>
                <a:lnTo>
                  <a:pt x="37" y="31"/>
                </a:lnTo>
                <a:lnTo>
                  <a:pt x="39" y="28"/>
                </a:lnTo>
                <a:lnTo>
                  <a:pt x="40" y="24"/>
                </a:lnTo>
                <a:lnTo>
                  <a:pt x="41" y="20"/>
                </a:lnTo>
                <a:lnTo>
                  <a:pt x="41" y="20"/>
                </a:lnTo>
                <a:lnTo>
                  <a:pt x="40" y="16"/>
                </a:lnTo>
                <a:lnTo>
                  <a:pt x="39" y="12"/>
                </a:lnTo>
                <a:lnTo>
                  <a:pt x="37" y="9"/>
                </a:lnTo>
                <a:lnTo>
                  <a:pt x="35" y="6"/>
                </a:lnTo>
                <a:lnTo>
                  <a:pt x="35" y="6"/>
                </a:lnTo>
                <a:close/>
              </a:path>
            </a:pathLst>
          </a:custGeom>
          <a:solidFill>
            <a:srgbClr val="1229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22" name="Rectangle 93">
            <a:extLst>
              <a:ext uri="{FF2B5EF4-FFF2-40B4-BE49-F238E27FC236}">
                <a16:creationId xmlns:a16="http://schemas.microsoft.com/office/drawing/2014/main" id="{12A8947E-E581-14CA-AE1A-AFB37D4F2FC1}"/>
              </a:ext>
            </a:extLst>
          </p:cNvPr>
          <p:cNvSpPr>
            <a:spLocks noChangeArrowheads="1"/>
          </p:cNvSpPr>
          <p:nvPr/>
        </p:nvSpPr>
        <p:spPr bwMode="auto">
          <a:xfrm>
            <a:off x="9940925" y="1993900"/>
            <a:ext cx="1068388"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0" cap="none" spc="0" normalizeH="0" baseline="0" noProof="0">
                <a:ln>
                  <a:noFill/>
                </a:ln>
                <a:solidFill>
                  <a:srgbClr val="000000"/>
                </a:solidFill>
                <a:effectLst/>
                <a:uLnTx/>
                <a:uFillTx/>
                <a:latin typeface="Open Sans" panose="020B0606030504020204" pitchFamily="34" charset="0"/>
                <a:cs typeface="Arial"/>
                <a:sym typeface="Arial"/>
              </a:rPr>
              <a:t>1 Year Target</a:t>
            </a:r>
            <a:endParaRPr kumimoji="0" lang="en-US" altLang="en-US" sz="1800" b="0" i="0" u="none" strike="noStrike" kern="0" cap="none" spc="0" normalizeH="0" baseline="0" noProof="0">
              <a:ln>
                <a:noFill/>
              </a:ln>
              <a:solidFill>
                <a:srgbClr val="12284C"/>
              </a:solidFill>
              <a:effectLst/>
              <a:uLnTx/>
              <a:uFillTx/>
              <a:latin typeface="Arial" panose="020B0604020202020204" pitchFamily="34" charset="0"/>
              <a:cs typeface="Arial"/>
              <a:sym typeface="Arial"/>
            </a:endParaRPr>
          </a:p>
        </p:txBody>
      </p:sp>
      <p:sp>
        <p:nvSpPr>
          <p:cNvPr id="124" name="Rectangle 95">
            <a:extLst>
              <a:ext uri="{FF2B5EF4-FFF2-40B4-BE49-F238E27FC236}">
                <a16:creationId xmlns:a16="http://schemas.microsoft.com/office/drawing/2014/main" id="{3E448C10-9C01-6057-8BF7-0E1E43C908A1}"/>
              </a:ext>
            </a:extLst>
          </p:cNvPr>
          <p:cNvSpPr>
            <a:spLocks noChangeArrowheads="1"/>
          </p:cNvSpPr>
          <p:nvPr/>
        </p:nvSpPr>
        <p:spPr bwMode="auto">
          <a:xfrm>
            <a:off x="3311525" y="2419350"/>
            <a:ext cx="15732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0" cap="none" spc="0" normalizeH="0" baseline="0" noProof="0">
                <a:ln>
                  <a:noFill/>
                </a:ln>
                <a:solidFill>
                  <a:srgbClr val="000000"/>
                </a:solidFill>
                <a:effectLst/>
                <a:uLnTx/>
                <a:uFillTx/>
                <a:latin typeface="Open Sans SemiBold" panose="020B0706030804020204" pitchFamily="34" charset="0"/>
                <a:cs typeface="Arial"/>
                <a:sym typeface="Arial"/>
              </a:rPr>
              <a:t>Educator Evaluation</a:t>
            </a:r>
            <a:endParaRPr kumimoji="0" lang="en-US" altLang="en-US" sz="1800" b="0" i="0" u="none" strike="noStrike" kern="0" cap="none" spc="0" normalizeH="0" baseline="0" noProof="0">
              <a:ln>
                <a:noFill/>
              </a:ln>
              <a:solidFill>
                <a:srgbClr val="12284C"/>
              </a:solidFill>
              <a:effectLst/>
              <a:uLnTx/>
              <a:uFillTx/>
              <a:latin typeface="Arial" panose="020B0604020202020204" pitchFamily="34" charset="0"/>
              <a:cs typeface="Arial"/>
              <a:sym typeface="Arial"/>
            </a:endParaRPr>
          </a:p>
        </p:txBody>
      </p:sp>
      <p:sp>
        <p:nvSpPr>
          <p:cNvPr id="125" name="Rectangle 96">
            <a:extLst>
              <a:ext uri="{FF2B5EF4-FFF2-40B4-BE49-F238E27FC236}">
                <a16:creationId xmlns:a16="http://schemas.microsoft.com/office/drawing/2014/main" id="{1710F9DE-4BE2-6115-CCBA-65A21994C014}"/>
              </a:ext>
            </a:extLst>
          </p:cNvPr>
          <p:cNvSpPr>
            <a:spLocks noChangeArrowheads="1"/>
          </p:cNvSpPr>
          <p:nvPr/>
        </p:nvSpPr>
        <p:spPr bwMode="auto">
          <a:xfrm>
            <a:off x="5597525" y="2432050"/>
            <a:ext cx="3313113"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0" cap="none" spc="0" normalizeH="0" baseline="0" noProof="0">
                <a:ln>
                  <a:noFill/>
                </a:ln>
                <a:solidFill>
                  <a:srgbClr val="000000"/>
                </a:solidFill>
                <a:effectLst/>
                <a:uLnTx/>
                <a:uFillTx/>
                <a:latin typeface="Open Sans" panose="020B0606030504020204" pitchFamily="34" charset="0"/>
                <a:cs typeface="Arial"/>
                <a:sym typeface="Arial"/>
              </a:rPr>
              <a:t>Educator evaluation processes and conversations account for</a:t>
            </a:r>
            <a:endParaRPr kumimoji="0" lang="en-US" altLang="en-US" sz="1800" b="0" i="0" u="none" strike="noStrike" kern="0" cap="none" spc="0" normalizeH="0" baseline="0" noProof="0">
              <a:ln>
                <a:noFill/>
              </a:ln>
              <a:solidFill>
                <a:srgbClr val="12284C"/>
              </a:solidFill>
              <a:effectLst/>
              <a:uLnTx/>
              <a:uFillTx/>
              <a:latin typeface="Arial" panose="020B0604020202020204" pitchFamily="34" charset="0"/>
              <a:cs typeface="Arial"/>
              <a:sym typeface="Arial"/>
            </a:endParaRPr>
          </a:p>
        </p:txBody>
      </p:sp>
      <p:sp>
        <p:nvSpPr>
          <p:cNvPr id="126" name="Rectangle 97">
            <a:extLst>
              <a:ext uri="{FF2B5EF4-FFF2-40B4-BE49-F238E27FC236}">
                <a16:creationId xmlns:a16="http://schemas.microsoft.com/office/drawing/2014/main" id="{7FC3B038-D517-3291-B94D-BE66C457AFB2}"/>
              </a:ext>
            </a:extLst>
          </p:cNvPr>
          <p:cNvSpPr>
            <a:spLocks noChangeArrowheads="1"/>
          </p:cNvSpPr>
          <p:nvPr/>
        </p:nvSpPr>
        <p:spPr bwMode="auto">
          <a:xfrm>
            <a:off x="5597525" y="2584450"/>
            <a:ext cx="33813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0" cap="none" spc="0" normalizeH="0" baseline="0" noProof="0">
                <a:ln>
                  <a:noFill/>
                </a:ln>
                <a:solidFill>
                  <a:srgbClr val="000000"/>
                </a:solidFill>
                <a:effectLst/>
                <a:uLnTx/>
                <a:uFillTx/>
                <a:latin typeface="Open Sans" panose="020B0606030504020204" pitchFamily="34" charset="0"/>
                <a:cs typeface="Arial"/>
                <a:sym typeface="Arial"/>
              </a:rPr>
              <a:t>standards in pre-K-12 and optimizing conditions for learning in</a:t>
            </a:r>
            <a:endParaRPr kumimoji="0" lang="en-US" altLang="en-US" sz="1800" b="0" i="0" u="none" strike="noStrike" kern="0" cap="none" spc="0" normalizeH="0" baseline="0" noProof="0">
              <a:ln>
                <a:noFill/>
              </a:ln>
              <a:solidFill>
                <a:srgbClr val="12284C"/>
              </a:solidFill>
              <a:effectLst/>
              <a:uLnTx/>
              <a:uFillTx/>
              <a:latin typeface="Arial" panose="020B0604020202020204" pitchFamily="34" charset="0"/>
              <a:cs typeface="Arial"/>
              <a:sym typeface="Arial"/>
            </a:endParaRPr>
          </a:p>
        </p:txBody>
      </p:sp>
      <p:sp>
        <p:nvSpPr>
          <p:cNvPr id="127" name="Rectangle 98">
            <a:extLst>
              <a:ext uri="{FF2B5EF4-FFF2-40B4-BE49-F238E27FC236}">
                <a16:creationId xmlns:a16="http://schemas.microsoft.com/office/drawing/2014/main" id="{C06BF1F1-3950-71CA-2EC1-21251D88F101}"/>
              </a:ext>
            </a:extLst>
          </p:cNvPr>
          <p:cNvSpPr>
            <a:spLocks noChangeArrowheads="1"/>
          </p:cNvSpPr>
          <p:nvPr/>
        </p:nvSpPr>
        <p:spPr bwMode="auto">
          <a:xfrm>
            <a:off x="5597525" y="2736850"/>
            <a:ext cx="693738"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0" cap="none" spc="0" normalizeH="0" baseline="0" noProof="0">
                <a:ln>
                  <a:noFill/>
                </a:ln>
                <a:solidFill>
                  <a:srgbClr val="000000"/>
                </a:solidFill>
                <a:effectLst/>
                <a:uLnTx/>
                <a:uFillTx/>
                <a:latin typeface="Open Sans" panose="020B0606030504020204" pitchFamily="34" charset="0"/>
                <a:cs typeface="Arial"/>
                <a:sym typeface="Arial"/>
              </a:rPr>
              <a:t>classrooms.</a:t>
            </a:r>
            <a:endParaRPr kumimoji="0" lang="en-US" altLang="en-US" sz="1800" b="0" i="0" u="none" strike="noStrike" kern="0" cap="none" spc="0" normalizeH="0" baseline="0" noProof="0">
              <a:ln>
                <a:noFill/>
              </a:ln>
              <a:solidFill>
                <a:srgbClr val="12284C"/>
              </a:solidFill>
              <a:effectLst/>
              <a:uLnTx/>
              <a:uFillTx/>
              <a:latin typeface="Arial" panose="020B0604020202020204" pitchFamily="34" charset="0"/>
              <a:cs typeface="Arial"/>
              <a:sym typeface="Arial"/>
            </a:endParaRPr>
          </a:p>
        </p:txBody>
      </p:sp>
      <p:sp>
        <p:nvSpPr>
          <p:cNvPr id="1024" name="Freeform 99">
            <a:extLst>
              <a:ext uri="{FF2B5EF4-FFF2-40B4-BE49-F238E27FC236}">
                <a16:creationId xmlns:a16="http://schemas.microsoft.com/office/drawing/2014/main" id="{B15EDC91-9F90-50D3-379F-C390E236472A}"/>
              </a:ext>
              <a:ext uri="{C183D7F6-B498-43B3-948B-1728B52AA6E4}">
                <adec:decorative xmlns:adec="http://schemas.microsoft.com/office/drawing/2017/decorative" val="1"/>
              </a:ext>
            </a:extLst>
          </p:cNvPr>
          <p:cNvSpPr>
            <a:spLocks/>
          </p:cNvSpPr>
          <p:nvPr/>
        </p:nvSpPr>
        <p:spPr bwMode="auto">
          <a:xfrm>
            <a:off x="9794875" y="2472373"/>
            <a:ext cx="65088" cy="63500"/>
          </a:xfrm>
          <a:custGeom>
            <a:avLst/>
            <a:gdLst>
              <a:gd name="T0" fmla="*/ 35 w 41"/>
              <a:gd name="T1" fmla="*/ 6 h 40"/>
              <a:gd name="T2" fmla="*/ 35 w 41"/>
              <a:gd name="T3" fmla="*/ 6 h 40"/>
              <a:gd name="T4" fmla="*/ 32 w 41"/>
              <a:gd name="T5" fmla="*/ 3 h 40"/>
              <a:gd name="T6" fmla="*/ 28 w 41"/>
              <a:gd name="T7" fmla="*/ 1 h 40"/>
              <a:gd name="T8" fmla="*/ 25 w 41"/>
              <a:gd name="T9" fmla="*/ 0 h 40"/>
              <a:gd name="T10" fmla="*/ 21 w 41"/>
              <a:gd name="T11" fmla="*/ 0 h 40"/>
              <a:gd name="T12" fmla="*/ 21 w 41"/>
              <a:gd name="T13" fmla="*/ 0 h 40"/>
              <a:gd name="T14" fmla="*/ 17 w 41"/>
              <a:gd name="T15" fmla="*/ 0 h 40"/>
              <a:gd name="T16" fmla="*/ 13 w 41"/>
              <a:gd name="T17" fmla="*/ 1 h 40"/>
              <a:gd name="T18" fmla="*/ 9 w 41"/>
              <a:gd name="T19" fmla="*/ 3 h 40"/>
              <a:gd name="T20" fmla="*/ 6 w 41"/>
              <a:gd name="T21" fmla="*/ 6 h 40"/>
              <a:gd name="T22" fmla="*/ 6 w 41"/>
              <a:gd name="T23" fmla="*/ 6 h 40"/>
              <a:gd name="T24" fmla="*/ 4 w 41"/>
              <a:gd name="T25" fmla="*/ 9 h 40"/>
              <a:gd name="T26" fmla="*/ 2 w 41"/>
              <a:gd name="T27" fmla="*/ 12 h 40"/>
              <a:gd name="T28" fmla="*/ 1 w 41"/>
              <a:gd name="T29" fmla="*/ 16 h 40"/>
              <a:gd name="T30" fmla="*/ 0 w 41"/>
              <a:gd name="T31" fmla="*/ 20 h 40"/>
              <a:gd name="T32" fmla="*/ 0 w 41"/>
              <a:gd name="T33" fmla="*/ 20 h 40"/>
              <a:gd name="T34" fmla="*/ 1 w 41"/>
              <a:gd name="T35" fmla="*/ 24 h 40"/>
              <a:gd name="T36" fmla="*/ 2 w 41"/>
              <a:gd name="T37" fmla="*/ 28 h 40"/>
              <a:gd name="T38" fmla="*/ 4 w 41"/>
              <a:gd name="T39" fmla="*/ 31 h 40"/>
              <a:gd name="T40" fmla="*/ 6 w 41"/>
              <a:gd name="T41" fmla="*/ 34 h 40"/>
              <a:gd name="T42" fmla="*/ 6 w 41"/>
              <a:gd name="T43" fmla="*/ 34 h 40"/>
              <a:gd name="T44" fmla="*/ 9 w 41"/>
              <a:gd name="T45" fmla="*/ 37 h 40"/>
              <a:gd name="T46" fmla="*/ 13 w 41"/>
              <a:gd name="T47" fmla="*/ 39 h 40"/>
              <a:gd name="T48" fmla="*/ 17 w 41"/>
              <a:gd name="T49" fmla="*/ 40 h 40"/>
              <a:gd name="T50" fmla="*/ 21 w 41"/>
              <a:gd name="T51" fmla="*/ 40 h 40"/>
              <a:gd name="T52" fmla="*/ 21 w 41"/>
              <a:gd name="T53" fmla="*/ 40 h 40"/>
              <a:gd name="T54" fmla="*/ 25 w 41"/>
              <a:gd name="T55" fmla="*/ 40 h 40"/>
              <a:gd name="T56" fmla="*/ 28 w 41"/>
              <a:gd name="T57" fmla="*/ 39 h 40"/>
              <a:gd name="T58" fmla="*/ 32 w 41"/>
              <a:gd name="T59" fmla="*/ 37 h 40"/>
              <a:gd name="T60" fmla="*/ 35 w 41"/>
              <a:gd name="T61" fmla="*/ 34 h 40"/>
              <a:gd name="T62" fmla="*/ 35 w 41"/>
              <a:gd name="T63" fmla="*/ 34 h 40"/>
              <a:gd name="T64" fmla="*/ 37 w 41"/>
              <a:gd name="T65" fmla="*/ 31 h 40"/>
              <a:gd name="T66" fmla="*/ 39 w 41"/>
              <a:gd name="T67" fmla="*/ 28 h 40"/>
              <a:gd name="T68" fmla="*/ 40 w 41"/>
              <a:gd name="T69" fmla="*/ 24 h 40"/>
              <a:gd name="T70" fmla="*/ 41 w 41"/>
              <a:gd name="T71" fmla="*/ 20 h 40"/>
              <a:gd name="T72" fmla="*/ 41 w 41"/>
              <a:gd name="T73" fmla="*/ 20 h 40"/>
              <a:gd name="T74" fmla="*/ 40 w 41"/>
              <a:gd name="T75" fmla="*/ 16 h 40"/>
              <a:gd name="T76" fmla="*/ 39 w 41"/>
              <a:gd name="T77" fmla="*/ 12 h 40"/>
              <a:gd name="T78" fmla="*/ 37 w 41"/>
              <a:gd name="T79" fmla="*/ 9 h 40"/>
              <a:gd name="T80" fmla="*/ 35 w 41"/>
              <a:gd name="T81" fmla="*/ 6 h 40"/>
              <a:gd name="T82" fmla="*/ 35 w 41"/>
              <a:gd name="T83"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1" h="40">
                <a:moveTo>
                  <a:pt x="35" y="6"/>
                </a:moveTo>
                <a:lnTo>
                  <a:pt x="35" y="6"/>
                </a:lnTo>
                <a:lnTo>
                  <a:pt x="32" y="3"/>
                </a:lnTo>
                <a:lnTo>
                  <a:pt x="28" y="1"/>
                </a:lnTo>
                <a:lnTo>
                  <a:pt x="25" y="0"/>
                </a:lnTo>
                <a:lnTo>
                  <a:pt x="21" y="0"/>
                </a:lnTo>
                <a:lnTo>
                  <a:pt x="21" y="0"/>
                </a:lnTo>
                <a:lnTo>
                  <a:pt x="17" y="0"/>
                </a:lnTo>
                <a:lnTo>
                  <a:pt x="13" y="1"/>
                </a:lnTo>
                <a:lnTo>
                  <a:pt x="9" y="3"/>
                </a:lnTo>
                <a:lnTo>
                  <a:pt x="6" y="6"/>
                </a:lnTo>
                <a:lnTo>
                  <a:pt x="6" y="6"/>
                </a:lnTo>
                <a:lnTo>
                  <a:pt x="4" y="9"/>
                </a:lnTo>
                <a:lnTo>
                  <a:pt x="2" y="12"/>
                </a:lnTo>
                <a:lnTo>
                  <a:pt x="1" y="16"/>
                </a:lnTo>
                <a:lnTo>
                  <a:pt x="0" y="20"/>
                </a:lnTo>
                <a:lnTo>
                  <a:pt x="0" y="20"/>
                </a:lnTo>
                <a:lnTo>
                  <a:pt x="1" y="24"/>
                </a:lnTo>
                <a:lnTo>
                  <a:pt x="2" y="28"/>
                </a:lnTo>
                <a:lnTo>
                  <a:pt x="4" y="31"/>
                </a:lnTo>
                <a:lnTo>
                  <a:pt x="6" y="34"/>
                </a:lnTo>
                <a:lnTo>
                  <a:pt x="6" y="34"/>
                </a:lnTo>
                <a:lnTo>
                  <a:pt x="9" y="37"/>
                </a:lnTo>
                <a:lnTo>
                  <a:pt x="13" y="39"/>
                </a:lnTo>
                <a:lnTo>
                  <a:pt x="17" y="40"/>
                </a:lnTo>
                <a:lnTo>
                  <a:pt x="21" y="40"/>
                </a:lnTo>
                <a:lnTo>
                  <a:pt x="21" y="40"/>
                </a:lnTo>
                <a:lnTo>
                  <a:pt x="25" y="40"/>
                </a:lnTo>
                <a:lnTo>
                  <a:pt x="28" y="39"/>
                </a:lnTo>
                <a:lnTo>
                  <a:pt x="32" y="37"/>
                </a:lnTo>
                <a:lnTo>
                  <a:pt x="35" y="34"/>
                </a:lnTo>
                <a:lnTo>
                  <a:pt x="35" y="34"/>
                </a:lnTo>
                <a:lnTo>
                  <a:pt x="37" y="31"/>
                </a:lnTo>
                <a:lnTo>
                  <a:pt x="39" y="28"/>
                </a:lnTo>
                <a:lnTo>
                  <a:pt x="40" y="24"/>
                </a:lnTo>
                <a:lnTo>
                  <a:pt x="41" y="20"/>
                </a:lnTo>
                <a:lnTo>
                  <a:pt x="41" y="20"/>
                </a:lnTo>
                <a:lnTo>
                  <a:pt x="40" y="16"/>
                </a:lnTo>
                <a:lnTo>
                  <a:pt x="39" y="12"/>
                </a:lnTo>
                <a:lnTo>
                  <a:pt x="37" y="9"/>
                </a:lnTo>
                <a:lnTo>
                  <a:pt x="35" y="6"/>
                </a:lnTo>
                <a:lnTo>
                  <a:pt x="35" y="6"/>
                </a:lnTo>
                <a:close/>
              </a:path>
            </a:pathLst>
          </a:custGeom>
          <a:solidFill>
            <a:srgbClr val="1229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025" name="Rectangle 100">
            <a:extLst>
              <a:ext uri="{FF2B5EF4-FFF2-40B4-BE49-F238E27FC236}">
                <a16:creationId xmlns:a16="http://schemas.microsoft.com/office/drawing/2014/main" id="{C70E1E9C-0E70-CE92-09A8-CCAAFF3D5EAA}"/>
              </a:ext>
            </a:extLst>
          </p:cNvPr>
          <p:cNvSpPr>
            <a:spLocks noChangeArrowheads="1"/>
          </p:cNvSpPr>
          <p:nvPr/>
        </p:nvSpPr>
        <p:spPr bwMode="auto">
          <a:xfrm>
            <a:off x="9940925" y="2432050"/>
            <a:ext cx="10318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0" cap="none" spc="0" normalizeH="0" baseline="0" noProof="0">
                <a:ln>
                  <a:noFill/>
                </a:ln>
                <a:solidFill>
                  <a:srgbClr val="000000"/>
                </a:solidFill>
                <a:effectLst/>
                <a:uLnTx/>
                <a:uFillTx/>
                <a:latin typeface="Open Sans" panose="020B0606030504020204" pitchFamily="34" charset="0"/>
                <a:cs typeface="Arial"/>
                <a:sym typeface="Arial"/>
              </a:rPr>
              <a:t>Measure</a:t>
            </a:r>
            <a:endParaRPr kumimoji="0" lang="en-US" altLang="en-US" sz="1800" b="0" i="0" u="none" strike="noStrike" kern="0" cap="none" spc="0" normalizeH="0" baseline="0" noProof="0">
              <a:ln>
                <a:noFill/>
              </a:ln>
              <a:solidFill>
                <a:srgbClr val="12284C"/>
              </a:solidFill>
              <a:effectLst/>
              <a:uLnTx/>
              <a:uFillTx/>
              <a:latin typeface="Arial" panose="020B0604020202020204" pitchFamily="34" charset="0"/>
              <a:cs typeface="Arial"/>
              <a:sym typeface="Arial"/>
            </a:endParaRPr>
          </a:p>
        </p:txBody>
      </p:sp>
      <p:sp>
        <p:nvSpPr>
          <p:cNvPr id="1026" name="Freeform 101">
            <a:extLst>
              <a:ext uri="{FF2B5EF4-FFF2-40B4-BE49-F238E27FC236}">
                <a16:creationId xmlns:a16="http://schemas.microsoft.com/office/drawing/2014/main" id="{6328901B-7E78-2EAA-6BE5-36B90473FFDA}"/>
              </a:ext>
              <a:ext uri="{C183D7F6-B498-43B3-948B-1728B52AA6E4}">
                <adec:decorative xmlns:adec="http://schemas.microsoft.com/office/drawing/2017/decorative" val="1"/>
              </a:ext>
            </a:extLst>
          </p:cNvPr>
          <p:cNvSpPr>
            <a:spLocks/>
          </p:cNvSpPr>
          <p:nvPr/>
        </p:nvSpPr>
        <p:spPr bwMode="auto">
          <a:xfrm>
            <a:off x="9794875" y="2627313"/>
            <a:ext cx="65088" cy="63500"/>
          </a:xfrm>
          <a:custGeom>
            <a:avLst/>
            <a:gdLst>
              <a:gd name="T0" fmla="*/ 35 w 41"/>
              <a:gd name="T1" fmla="*/ 6 h 40"/>
              <a:gd name="T2" fmla="*/ 35 w 41"/>
              <a:gd name="T3" fmla="*/ 6 h 40"/>
              <a:gd name="T4" fmla="*/ 32 w 41"/>
              <a:gd name="T5" fmla="*/ 3 h 40"/>
              <a:gd name="T6" fmla="*/ 28 w 41"/>
              <a:gd name="T7" fmla="*/ 1 h 40"/>
              <a:gd name="T8" fmla="*/ 25 w 41"/>
              <a:gd name="T9" fmla="*/ 0 h 40"/>
              <a:gd name="T10" fmla="*/ 21 w 41"/>
              <a:gd name="T11" fmla="*/ 0 h 40"/>
              <a:gd name="T12" fmla="*/ 21 w 41"/>
              <a:gd name="T13" fmla="*/ 0 h 40"/>
              <a:gd name="T14" fmla="*/ 17 w 41"/>
              <a:gd name="T15" fmla="*/ 0 h 40"/>
              <a:gd name="T16" fmla="*/ 13 w 41"/>
              <a:gd name="T17" fmla="*/ 1 h 40"/>
              <a:gd name="T18" fmla="*/ 9 w 41"/>
              <a:gd name="T19" fmla="*/ 3 h 40"/>
              <a:gd name="T20" fmla="*/ 6 w 41"/>
              <a:gd name="T21" fmla="*/ 6 h 40"/>
              <a:gd name="T22" fmla="*/ 6 w 41"/>
              <a:gd name="T23" fmla="*/ 6 h 40"/>
              <a:gd name="T24" fmla="*/ 4 w 41"/>
              <a:gd name="T25" fmla="*/ 9 h 40"/>
              <a:gd name="T26" fmla="*/ 2 w 41"/>
              <a:gd name="T27" fmla="*/ 12 h 40"/>
              <a:gd name="T28" fmla="*/ 1 w 41"/>
              <a:gd name="T29" fmla="*/ 16 h 40"/>
              <a:gd name="T30" fmla="*/ 0 w 41"/>
              <a:gd name="T31" fmla="*/ 20 h 40"/>
              <a:gd name="T32" fmla="*/ 0 w 41"/>
              <a:gd name="T33" fmla="*/ 20 h 40"/>
              <a:gd name="T34" fmla="*/ 1 w 41"/>
              <a:gd name="T35" fmla="*/ 24 h 40"/>
              <a:gd name="T36" fmla="*/ 2 w 41"/>
              <a:gd name="T37" fmla="*/ 28 h 40"/>
              <a:gd name="T38" fmla="*/ 4 w 41"/>
              <a:gd name="T39" fmla="*/ 31 h 40"/>
              <a:gd name="T40" fmla="*/ 6 w 41"/>
              <a:gd name="T41" fmla="*/ 34 h 40"/>
              <a:gd name="T42" fmla="*/ 6 w 41"/>
              <a:gd name="T43" fmla="*/ 34 h 40"/>
              <a:gd name="T44" fmla="*/ 9 w 41"/>
              <a:gd name="T45" fmla="*/ 37 h 40"/>
              <a:gd name="T46" fmla="*/ 13 w 41"/>
              <a:gd name="T47" fmla="*/ 39 h 40"/>
              <a:gd name="T48" fmla="*/ 17 w 41"/>
              <a:gd name="T49" fmla="*/ 40 h 40"/>
              <a:gd name="T50" fmla="*/ 21 w 41"/>
              <a:gd name="T51" fmla="*/ 40 h 40"/>
              <a:gd name="T52" fmla="*/ 21 w 41"/>
              <a:gd name="T53" fmla="*/ 40 h 40"/>
              <a:gd name="T54" fmla="*/ 25 w 41"/>
              <a:gd name="T55" fmla="*/ 40 h 40"/>
              <a:gd name="T56" fmla="*/ 28 w 41"/>
              <a:gd name="T57" fmla="*/ 39 h 40"/>
              <a:gd name="T58" fmla="*/ 32 w 41"/>
              <a:gd name="T59" fmla="*/ 37 h 40"/>
              <a:gd name="T60" fmla="*/ 35 w 41"/>
              <a:gd name="T61" fmla="*/ 34 h 40"/>
              <a:gd name="T62" fmla="*/ 35 w 41"/>
              <a:gd name="T63" fmla="*/ 34 h 40"/>
              <a:gd name="T64" fmla="*/ 37 w 41"/>
              <a:gd name="T65" fmla="*/ 31 h 40"/>
              <a:gd name="T66" fmla="*/ 39 w 41"/>
              <a:gd name="T67" fmla="*/ 28 h 40"/>
              <a:gd name="T68" fmla="*/ 40 w 41"/>
              <a:gd name="T69" fmla="*/ 24 h 40"/>
              <a:gd name="T70" fmla="*/ 41 w 41"/>
              <a:gd name="T71" fmla="*/ 20 h 40"/>
              <a:gd name="T72" fmla="*/ 41 w 41"/>
              <a:gd name="T73" fmla="*/ 20 h 40"/>
              <a:gd name="T74" fmla="*/ 40 w 41"/>
              <a:gd name="T75" fmla="*/ 16 h 40"/>
              <a:gd name="T76" fmla="*/ 39 w 41"/>
              <a:gd name="T77" fmla="*/ 12 h 40"/>
              <a:gd name="T78" fmla="*/ 37 w 41"/>
              <a:gd name="T79" fmla="*/ 9 h 40"/>
              <a:gd name="T80" fmla="*/ 35 w 41"/>
              <a:gd name="T81" fmla="*/ 6 h 40"/>
              <a:gd name="T82" fmla="*/ 35 w 41"/>
              <a:gd name="T83"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1" h="40">
                <a:moveTo>
                  <a:pt x="35" y="6"/>
                </a:moveTo>
                <a:lnTo>
                  <a:pt x="35" y="6"/>
                </a:lnTo>
                <a:lnTo>
                  <a:pt x="32" y="3"/>
                </a:lnTo>
                <a:lnTo>
                  <a:pt x="28" y="1"/>
                </a:lnTo>
                <a:lnTo>
                  <a:pt x="25" y="0"/>
                </a:lnTo>
                <a:lnTo>
                  <a:pt x="21" y="0"/>
                </a:lnTo>
                <a:lnTo>
                  <a:pt x="21" y="0"/>
                </a:lnTo>
                <a:lnTo>
                  <a:pt x="17" y="0"/>
                </a:lnTo>
                <a:lnTo>
                  <a:pt x="13" y="1"/>
                </a:lnTo>
                <a:lnTo>
                  <a:pt x="9" y="3"/>
                </a:lnTo>
                <a:lnTo>
                  <a:pt x="6" y="6"/>
                </a:lnTo>
                <a:lnTo>
                  <a:pt x="6" y="6"/>
                </a:lnTo>
                <a:lnTo>
                  <a:pt x="4" y="9"/>
                </a:lnTo>
                <a:lnTo>
                  <a:pt x="2" y="12"/>
                </a:lnTo>
                <a:lnTo>
                  <a:pt x="1" y="16"/>
                </a:lnTo>
                <a:lnTo>
                  <a:pt x="0" y="20"/>
                </a:lnTo>
                <a:lnTo>
                  <a:pt x="0" y="20"/>
                </a:lnTo>
                <a:lnTo>
                  <a:pt x="1" y="24"/>
                </a:lnTo>
                <a:lnTo>
                  <a:pt x="2" y="28"/>
                </a:lnTo>
                <a:lnTo>
                  <a:pt x="4" y="31"/>
                </a:lnTo>
                <a:lnTo>
                  <a:pt x="6" y="34"/>
                </a:lnTo>
                <a:lnTo>
                  <a:pt x="6" y="34"/>
                </a:lnTo>
                <a:lnTo>
                  <a:pt x="9" y="37"/>
                </a:lnTo>
                <a:lnTo>
                  <a:pt x="13" y="39"/>
                </a:lnTo>
                <a:lnTo>
                  <a:pt x="17" y="40"/>
                </a:lnTo>
                <a:lnTo>
                  <a:pt x="21" y="40"/>
                </a:lnTo>
                <a:lnTo>
                  <a:pt x="21" y="40"/>
                </a:lnTo>
                <a:lnTo>
                  <a:pt x="25" y="40"/>
                </a:lnTo>
                <a:lnTo>
                  <a:pt x="28" y="39"/>
                </a:lnTo>
                <a:lnTo>
                  <a:pt x="32" y="37"/>
                </a:lnTo>
                <a:lnTo>
                  <a:pt x="35" y="34"/>
                </a:lnTo>
                <a:lnTo>
                  <a:pt x="35" y="34"/>
                </a:lnTo>
                <a:lnTo>
                  <a:pt x="37" y="31"/>
                </a:lnTo>
                <a:lnTo>
                  <a:pt x="39" y="28"/>
                </a:lnTo>
                <a:lnTo>
                  <a:pt x="40" y="24"/>
                </a:lnTo>
                <a:lnTo>
                  <a:pt x="41" y="20"/>
                </a:lnTo>
                <a:lnTo>
                  <a:pt x="41" y="20"/>
                </a:lnTo>
                <a:lnTo>
                  <a:pt x="40" y="16"/>
                </a:lnTo>
                <a:lnTo>
                  <a:pt x="39" y="12"/>
                </a:lnTo>
                <a:lnTo>
                  <a:pt x="37" y="9"/>
                </a:lnTo>
                <a:lnTo>
                  <a:pt x="35" y="6"/>
                </a:lnTo>
                <a:lnTo>
                  <a:pt x="35" y="6"/>
                </a:lnTo>
                <a:close/>
              </a:path>
            </a:pathLst>
          </a:custGeom>
          <a:solidFill>
            <a:srgbClr val="1229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027" name="Rectangle 102">
            <a:extLst>
              <a:ext uri="{FF2B5EF4-FFF2-40B4-BE49-F238E27FC236}">
                <a16:creationId xmlns:a16="http://schemas.microsoft.com/office/drawing/2014/main" id="{F0E2F061-0DC8-A1AE-26DD-D892560B25D0}"/>
              </a:ext>
            </a:extLst>
          </p:cNvPr>
          <p:cNvSpPr>
            <a:spLocks noChangeArrowheads="1"/>
          </p:cNvSpPr>
          <p:nvPr/>
        </p:nvSpPr>
        <p:spPr bwMode="auto">
          <a:xfrm>
            <a:off x="9940925" y="2584450"/>
            <a:ext cx="92392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0" cap="none" spc="0" normalizeH="0" baseline="0" noProof="0">
                <a:ln>
                  <a:noFill/>
                </a:ln>
                <a:solidFill>
                  <a:srgbClr val="000000"/>
                </a:solidFill>
                <a:effectLst/>
                <a:uLnTx/>
                <a:uFillTx/>
                <a:latin typeface="Open Sans" panose="020B0606030504020204" pitchFamily="34" charset="0"/>
                <a:cs typeface="Arial"/>
                <a:sym typeface="Arial"/>
              </a:rPr>
              <a:t>6 Month Target</a:t>
            </a:r>
            <a:endParaRPr kumimoji="0" lang="en-US" altLang="en-US" sz="1800" b="0" i="0" u="none" strike="noStrike" kern="0" cap="none" spc="0" normalizeH="0" baseline="0" noProof="0">
              <a:ln>
                <a:noFill/>
              </a:ln>
              <a:solidFill>
                <a:srgbClr val="12284C"/>
              </a:solidFill>
              <a:effectLst/>
              <a:uLnTx/>
              <a:uFillTx/>
              <a:latin typeface="Arial" panose="020B0604020202020204" pitchFamily="34" charset="0"/>
              <a:cs typeface="Arial"/>
              <a:sym typeface="Arial"/>
            </a:endParaRPr>
          </a:p>
        </p:txBody>
      </p:sp>
      <p:sp>
        <p:nvSpPr>
          <p:cNvPr id="1028" name="Freeform 103">
            <a:extLst>
              <a:ext uri="{FF2B5EF4-FFF2-40B4-BE49-F238E27FC236}">
                <a16:creationId xmlns:a16="http://schemas.microsoft.com/office/drawing/2014/main" id="{DD90718A-AB90-D862-4AAE-5230295EBA92}"/>
              </a:ext>
              <a:ext uri="{C183D7F6-B498-43B3-948B-1728B52AA6E4}">
                <adec:decorative xmlns:adec="http://schemas.microsoft.com/office/drawing/2017/decorative" val="1"/>
              </a:ext>
            </a:extLst>
          </p:cNvPr>
          <p:cNvSpPr>
            <a:spLocks/>
          </p:cNvSpPr>
          <p:nvPr/>
        </p:nvSpPr>
        <p:spPr bwMode="auto">
          <a:xfrm>
            <a:off x="9794875" y="2782253"/>
            <a:ext cx="65088" cy="63500"/>
          </a:xfrm>
          <a:custGeom>
            <a:avLst/>
            <a:gdLst>
              <a:gd name="T0" fmla="*/ 35 w 41"/>
              <a:gd name="T1" fmla="*/ 6 h 40"/>
              <a:gd name="T2" fmla="*/ 35 w 41"/>
              <a:gd name="T3" fmla="*/ 6 h 40"/>
              <a:gd name="T4" fmla="*/ 32 w 41"/>
              <a:gd name="T5" fmla="*/ 3 h 40"/>
              <a:gd name="T6" fmla="*/ 28 w 41"/>
              <a:gd name="T7" fmla="*/ 1 h 40"/>
              <a:gd name="T8" fmla="*/ 25 w 41"/>
              <a:gd name="T9" fmla="*/ 0 h 40"/>
              <a:gd name="T10" fmla="*/ 21 w 41"/>
              <a:gd name="T11" fmla="*/ 0 h 40"/>
              <a:gd name="T12" fmla="*/ 21 w 41"/>
              <a:gd name="T13" fmla="*/ 0 h 40"/>
              <a:gd name="T14" fmla="*/ 17 w 41"/>
              <a:gd name="T15" fmla="*/ 0 h 40"/>
              <a:gd name="T16" fmla="*/ 13 w 41"/>
              <a:gd name="T17" fmla="*/ 1 h 40"/>
              <a:gd name="T18" fmla="*/ 9 w 41"/>
              <a:gd name="T19" fmla="*/ 3 h 40"/>
              <a:gd name="T20" fmla="*/ 6 w 41"/>
              <a:gd name="T21" fmla="*/ 6 h 40"/>
              <a:gd name="T22" fmla="*/ 6 w 41"/>
              <a:gd name="T23" fmla="*/ 6 h 40"/>
              <a:gd name="T24" fmla="*/ 4 w 41"/>
              <a:gd name="T25" fmla="*/ 9 h 40"/>
              <a:gd name="T26" fmla="*/ 2 w 41"/>
              <a:gd name="T27" fmla="*/ 12 h 40"/>
              <a:gd name="T28" fmla="*/ 1 w 41"/>
              <a:gd name="T29" fmla="*/ 16 h 40"/>
              <a:gd name="T30" fmla="*/ 0 w 41"/>
              <a:gd name="T31" fmla="*/ 20 h 40"/>
              <a:gd name="T32" fmla="*/ 0 w 41"/>
              <a:gd name="T33" fmla="*/ 20 h 40"/>
              <a:gd name="T34" fmla="*/ 1 w 41"/>
              <a:gd name="T35" fmla="*/ 24 h 40"/>
              <a:gd name="T36" fmla="*/ 2 w 41"/>
              <a:gd name="T37" fmla="*/ 28 h 40"/>
              <a:gd name="T38" fmla="*/ 4 w 41"/>
              <a:gd name="T39" fmla="*/ 31 h 40"/>
              <a:gd name="T40" fmla="*/ 6 w 41"/>
              <a:gd name="T41" fmla="*/ 34 h 40"/>
              <a:gd name="T42" fmla="*/ 6 w 41"/>
              <a:gd name="T43" fmla="*/ 34 h 40"/>
              <a:gd name="T44" fmla="*/ 9 w 41"/>
              <a:gd name="T45" fmla="*/ 37 h 40"/>
              <a:gd name="T46" fmla="*/ 13 w 41"/>
              <a:gd name="T47" fmla="*/ 39 h 40"/>
              <a:gd name="T48" fmla="*/ 17 w 41"/>
              <a:gd name="T49" fmla="*/ 40 h 40"/>
              <a:gd name="T50" fmla="*/ 21 w 41"/>
              <a:gd name="T51" fmla="*/ 40 h 40"/>
              <a:gd name="T52" fmla="*/ 21 w 41"/>
              <a:gd name="T53" fmla="*/ 40 h 40"/>
              <a:gd name="T54" fmla="*/ 25 w 41"/>
              <a:gd name="T55" fmla="*/ 40 h 40"/>
              <a:gd name="T56" fmla="*/ 28 w 41"/>
              <a:gd name="T57" fmla="*/ 39 h 40"/>
              <a:gd name="T58" fmla="*/ 32 w 41"/>
              <a:gd name="T59" fmla="*/ 37 h 40"/>
              <a:gd name="T60" fmla="*/ 35 w 41"/>
              <a:gd name="T61" fmla="*/ 34 h 40"/>
              <a:gd name="T62" fmla="*/ 35 w 41"/>
              <a:gd name="T63" fmla="*/ 34 h 40"/>
              <a:gd name="T64" fmla="*/ 37 w 41"/>
              <a:gd name="T65" fmla="*/ 31 h 40"/>
              <a:gd name="T66" fmla="*/ 39 w 41"/>
              <a:gd name="T67" fmla="*/ 28 h 40"/>
              <a:gd name="T68" fmla="*/ 40 w 41"/>
              <a:gd name="T69" fmla="*/ 24 h 40"/>
              <a:gd name="T70" fmla="*/ 41 w 41"/>
              <a:gd name="T71" fmla="*/ 20 h 40"/>
              <a:gd name="T72" fmla="*/ 41 w 41"/>
              <a:gd name="T73" fmla="*/ 20 h 40"/>
              <a:gd name="T74" fmla="*/ 40 w 41"/>
              <a:gd name="T75" fmla="*/ 16 h 40"/>
              <a:gd name="T76" fmla="*/ 39 w 41"/>
              <a:gd name="T77" fmla="*/ 12 h 40"/>
              <a:gd name="T78" fmla="*/ 37 w 41"/>
              <a:gd name="T79" fmla="*/ 9 h 40"/>
              <a:gd name="T80" fmla="*/ 35 w 41"/>
              <a:gd name="T81" fmla="*/ 6 h 40"/>
              <a:gd name="T82" fmla="*/ 35 w 41"/>
              <a:gd name="T83"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1" h="40">
                <a:moveTo>
                  <a:pt x="35" y="6"/>
                </a:moveTo>
                <a:lnTo>
                  <a:pt x="35" y="6"/>
                </a:lnTo>
                <a:lnTo>
                  <a:pt x="32" y="3"/>
                </a:lnTo>
                <a:lnTo>
                  <a:pt x="28" y="1"/>
                </a:lnTo>
                <a:lnTo>
                  <a:pt x="25" y="0"/>
                </a:lnTo>
                <a:lnTo>
                  <a:pt x="21" y="0"/>
                </a:lnTo>
                <a:lnTo>
                  <a:pt x="21" y="0"/>
                </a:lnTo>
                <a:lnTo>
                  <a:pt x="17" y="0"/>
                </a:lnTo>
                <a:lnTo>
                  <a:pt x="13" y="1"/>
                </a:lnTo>
                <a:lnTo>
                  <a:pt x="9" y="3"/>
                </a:lnTo>
                <a:lnTo>
                  <a:pt x="6" y="6"/>
                </a:lnTo>
                <a:lnTo>
                  <a:pt x="6" y="6"/>
                </a:lnTo>
                <a:lnTo>
                  <a:pt x="4" y="9"/>
                </a:lnTo>
                <a:lnTo>
                  <a:pt x="2" y="12"/>
                </a:lnTo>
                <a:lnTo>
                  <a:pt x="1" y="16"/>
                </a:lnTo>
                <a:lnTo>
                  <a:pt x="0" y="20"/>
                </a:lnTo>
                <a:lnTo>
                  <a:pt x="0" y="20"/>
                </a:lnTo>
                <a:lnTo>
                  <a:pt x="1" y="24"/>
                </a:lnTo>
                <a:lnTo>
                  <a:pt x="2" y="28"/>
                </a:lnTo>
                <a:lnTo>
                  <a:pt x="4" y="31"/>
                </a:lnTo>
                <a:lnTo>
                  <a:pt x="6" y="34"/>
                </a:lnTo>
                <a:lnTo>
                  <a:pt x="6" y="34"/>
                </a:lnTo>
                <a:lnTo>
                  <a:pt x="9" y="37"/>
                </a:lnTo>
                <a:lnTo>
                  <a:pt x="13" y="39"/>
                </a:lnTo>
                <a:lnTo>
                  <a:pt x="17" y="40"/>
                </a:lnTo>
                <a:lnTo>
                  <a:pt x="21" y="40"/>
                </a:lnTo>
                <a:lnTo>
                  <a:pt x="21" y="40"/>
                </a:lnTo>
                <a:lnTo>
                  <a:pt x="25" y="40"/>
                </a:lnTo>
                <a:lnTo>
                  <a:pt x="28" y="39"/>
                </a:lnTo>
                <a:lnTo>
                  <a:pt x="32" y="37"/>
                </a:lnTo>
                <a:lnTo>
                  <a:pt x="35" y="34"/>
                </a:lnTo>
                <a:lnTo>
                  <a:pt x="35" y="34"/>
                </a:lnTo>
                <a:lnTo>
                  <a:pt x="37" y="31"/>
                </a:lnTo>
                <a:lnTo>
                  <a:pt x="39" y="28"/>
                </a:lnTo>
                <a:lnTo>
                  <a:pt x="40" y="24"/>
                </a:lnTo>
                <a:lnTo>
                  <a:pt x="41" y="20"/>
                </a:lnTo>
                <a:lnTo>
                  <a:pt x="41" y="20"/>
                </a:lnTo>
                <a:lnTo>
                  <a:pt x="40" y="16"/>
                </a:lnTo>
                <a:lnTo>
                  <a:pt x="39" y="12"/>
                </a:lnTo>
                <a:lnTo>
                  <a:pt x="37" y="9"/>
                </a:lnTo>
                <a:lnTo>
                  <a:pt x="35" y="6"/>
                </a:lnTo>
                <a:lnTo>
                  <a:pt x="35" y="6"/>
                </a:lnTo>
                <a:close/>
              </a:path>
            </a:pathLst>
          </a:custGeom>
          <a:solidFill>
            <a:srgbClr val="1229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029" name="Rectangle 104">
            <a:extLst>
              <a:ext uri="{FF2B5EF4-FFF2-40B4-BE49-F238E27FC236}">
                <a16:creationId xmlns:a16="http://schemas.microsoft.com/office/drawing/2014/main" id="{4DBB577E-F19A-E8B1-44C7-9330D80BBC56}"/>
              </a:ext>
            </a:extLst>
          </p:cNvPr>
          <p:cNvSpPr>
            <a:spLocks noChangeArrowheads="1"/>
          </p:cNvSpPr>
          <p:nvPr/>
        </p:nvSpPr>
        <p:spPr bwMode="auto">
          <a:xfrm>
            <a:off x="9940925" y="2736850"/>
            <a:ext cx="1068388"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0" cap="none" spc="0" normalizeH="0" baseline="0" noProof="0">
                <a:ln>
                  <a:noFill/>
                </a:ln>
                <a:solidFill>
                  <a:srgbClr val="000000"/>
                </a:solidFill>
                <a:effectLst/>
                <a:uLnTx/>
                <a:uFillTx/>
                <a:latin typeface="Open Sans" panose="020B0606030504020204" pitchFamily="34" charset="0"/>
                <a:cs typeface="Arial"/>
                <a:sym typeface="Arial"/>
              </a:rPr>
              <a:t>1 Year Target</a:t>
            </a:r>
            <a:endParaRPr kumimoji="0" lang="en-US" altLang="en-US" sz="1800" b="0" i="0" u="none" strike="noStrike" kern="0" cap="none" spc="0" normalizeH="0" baseline="0" noProof="0">
              <a:ln>
                <a:noFill/>
              </a:ln>
              <a:solidFill>
                <a:srgbClr val="12284C"/>
              </a:solidFill>
              <a:effectLst/>
              <a:uLnTx/>
              <a:uFillTx/>
              <a:latin typeface="Arial" panose="020B0604020202020204" pitchFamily="34" charset="0"/>
              <a:cs typeface="Arial"/>
              <a:sym typeface="Arial"/>
            </a:endParaRPr>
          </a:p>
        </p:txBody>
      </p:sp>
      <p:sp>
        <p:nvSpPr>
          <p:cNvPr id="1031" name="Rectangle 106">
            <a:extLst>
              <a:ext uri="{FF2B5EF4-FFF2-40B4-BE49-F238E27FC236}">
                <a16:creationId xmlns:a16="http://schemas.microsoft.com/office/drawing/2014/main" id="{FE6BF174-C151-6F25-BBB8-515A4221CDC2}"/>
              </a:ext>
            </a:extLst>
          </p:cNvPr>
          <p:cNvSpPr>
            <a:spLocks noChangeArrowheads="1"/>
          </p:cNvSpPr>
          <p:nvPr/>
        </p:nvSpPr>
        <p:spPr bwMode="auto">
          <a:xfrm>
            <a:off x="3311525" y="3162300"/>
            <a:ext cx="16875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0" cap="none" spc="0" normalizeH="0" baseline="0" noProof="0">
                <a:ln>
                  <a:noFill/>
                </a:ln>
                <a:solidFill>
                  <a:srgbClr val="000000"/>
                </a:solidFill>
                <a:effectLst/>
                <a:uLnTx/>
                <a:uFillTx/>
                <a:latin typeface="Open Sans SemiBold" panose="020B0706030804020204" pitchFamily="34" charset="0"/>
                <a:cs typeface="Arial"/>
                <a:sym typeface="Arial"/>
              </a:rPr>
              <a:t>Professional Learning</a:t>
            </a:r>
            <a:endParaRPr kumimoji="0" lang="en-US" altLang="en-US" sz="1800" b="0" i="0" u="none" strike="noStrike" kern="0" cap="none" spc="0" normalizeH="0" baseline="0" noProof="0">
              <a:ln>
                <a:noFill/>
              </a:ln>
              <a:solidFill>
                <a:srgbClr val="12284C"/>
              </a:solidFill>
              <a:effectLst/>
              <a:uLnTx/>
              <a:uFillTx/>
              <a:latin typeface="Arial" panose="020B0604020202020204" pitchFamily="34" charset="0"/>
              <a:cs typeface="Arial"/>
              <a:sym typeface="Arial"/>
            </a:endParaRPr>
          </a:p>
        </p:txBody>
      </p:sp>
      <p:sp>
        <p:nvSpPr>
          <p:cNvPr id="1032" name="Rectangle 107">
            <a:extLst>
              <a:ext uri="{FF2B5EF4-FFF2-40B4-BE49-F238E27FC236}">
                <a16:creationId xmlns:a16="http://schemas.microsoft.com/office/drawing/2014/main" id="{D342FA1A-B24E-EA7D-2D74-15EBD22B3962}"/>
              </a:ext>
            </a:extLst>
          </p:cNvPr>
          <p:cNvSpPr>
            <a:spLocks noChangeArrowheads="1"/>
          </p:cNvSpPr>
          <p:nvPr/>
        </p:nvSpPr>
        <p:spPr bwMode="auto">
          <a:xfrm>
            <a:off x="5597525" y="3175000"/>
            <a:ext cx="3617913"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0" cap="none" spc="0" normalizeH="0" baseline="0" noProof="0">
                <a:ln>
                  <a:noFill/>
                </a:ln>
                <a:solidFill>
                  <a:srgbClr val="000000"/>
                </a:solidFill>
                <a:effectLst/>
                <a:uLnTx/>
                <a:uFillTx/>
                <a:latin typeface="Open Sans" panose="020B0606030504020204" pitchFamily="34" charset="0"/>
                <a:cs typeface="Arial"/>
                <a:sym typeface="Arial"/>
              </a:rPr>
              <a:t>District professional development and mentoring plans account for</a:t>
            </a:r>
            <a:endParaRPr kumimoji="0" lang="en-US" altLang="en-US" sz="1800" b="0" i="0" u="none" strike="noStrike" kern="0" cap="none" spc="0" normalizeH="0" baseline="0" noProof="0">
              <a:ln>
                <a:noFill/>
              </a:ln>
              <a:solidFill>
                <a:srgbClr val="12284C"/>
              </a:solidFill>
              <a:effectLst/>
              <a:uLnTx/>
              <a:uFillTx/>
              <a:latin typeface="Arial" panose="020B0604020202020204" pitchFamily="34" charset="0"/>
              <a:cs typeface="Arial"/>
              <a:sym typeface="Arial"/>
            </a:endParaRPr>
          </a:p>
        </p:txBody>
      </p:sp>
      <p:sp>
        <p:nvSpPr>
          <p:cNvPr id="1033" name="Rectangle 108">
            <a:extLst>
              <a:ext uri="{FF2B5EF4-FFF2-40B4-BE49-F238E27FC236}">
                <a16:creationId xmlns:a16="http://schemas.microsoft.com/office/drawing/2014/main" id="{F02A0DEE-2641-23C4-D4C8-7ACFE7D90A1D}"/>
              </a:ext>
            </a:extLst>
          </p:cNvPr>
          <p:cNvSpPr>
            <a:spLocks noChangeArrowheads="1"/>
          </p:cNvSpPr>
          <p:nvPr/>
        </p:nvSpPr>
        <p:spPr bwMode="auto">
          <a:xfrm>
            <a:off x="5597525" y="3327400"/>
            <a:ext cx="3640138"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0" cap="none" spc="0" normalizeH="0" baseline="0" noProof="0">
                <a:ln>
                  <a:noFill/>
                </a:ln>
                <a:solidFill>
                  <a:srgbClr val="000000"/>
                </a:solidFill>
                <a:effectLst/>
                <a:uLnTx/>
                <a:uFillTx/>
                <a:latin typeface="Open Sans" panose="020B0606030504020204" pitchFamily="34" charset="0"/>
                <a:cs typeface="Arial"/>
                <a:sym typeface="Arial"/>
              </a:rPr>
              <a:t>the alignment of classroom practice with state standards and HQIM</a:t>
            </a:r>
            <a:endParaRPr kumimoji="0" lang="en-US" altLang="en-US" sz="1800" b="0" i="0" u="none" strike="noStrike" kern="0" cap="none" spc="0" normalizeH="0" baseline="0" noProof="0">
              <a:ln>
                <a:noFill/>
              </a:ln>
              <a:solidFill>
                <a:srgbClr val="12284C"/>
              </a:solidFill>
              <a:effectLst/>
              <a:uLnTx/>
              <a:uFillTx/>
              <a:latin typeface="Arial" panose="020B0604020202020204" pitchFamily="34" charset="0"/>
              <a:cs typeface="Arial"/>
              <a:sym typeface="Arial"/>
            </a:endParaRPr>
          </a:p>
        </p:txBody>
      </p:sp>
      <p:sp>
        <p:nvSpPr>
          <p:cNvPr id="1034" name="Rectangle 109">
            <a:extLst>
              <a:ext uri="{FF2B5EF4-FFF2-40B4-BE49-F238E27FC236}">
                <a16:creationId xmlns:a16="http://schemas.microsoft.com/office/drawing/2014/main" id="{D2BC0465-55C8-1A0D-04CA-C6B33E7F18C3}"/>
              </a:ext>
            </a:extLst>
          </p:cNvPr>
          <p:cNvSpPr>
            <a:spLocks noChangeArrowheads="1"/>
          </p:cNvSpPr>
          <p:nvPr/>
        </p:nvSpPr>
        <p:spPr bwMode="auto">
          <a:xfrm>
            <a:off x="5597525" y="3479800"/>
            <a:ext cx="2674938"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0" cap="none" spc="0" normalizeH="0" baseline="0" noProof="0">
                <a:ln>
                  <a:noFill/>
                </a:ln>
                <a:solidFill>
                  <a:srgbClr val="000000"/>
                </a:solidFill>
                <a:effectLst/>
                <a:uLnTx/>
                <a:uFillTx/>
                <a:latin typeface="Open Sans" panose="020B0606030504020204" pitchFamily="34" charset="0"/>
                <a:cs typeface="Arial"/>
                <a:sym typeface="Arial"/>
              </a:rPr>
              <a:t>to optimize conditions for learning in classrooms.</a:t>
            </a:r>
            <a:endParaRPr kumimoji="0" lang="en-US" altLang="en-US" sz="1800" b="0" i="0" u="none" strike="noStrike" kern="0" cap="none" spc="0" normalizeH="0" baseline="0" noProof="0">
              <a:ln>
                <a:noFill/>
              </a:ln>
              <a:solidFill>
                <a:srgbClr val="12284C"/>
              </a:solidFill>
              <a:effectLst/>
              <a:uLnTx/>
              <a:uFillTx/>
              <a:latin typeface="Arial" panose="020B0604020202020204" pitchFamily="34" charset="0"/>
              <a:cs typeface="Arial"/>
              <a:sym typeface="Arial"/>
            </a:endParaRPr>
          </a:p>
        </p:txBody>
      </p:sp>
      <p:sp>
        <p:nvSpPr>
          <p:cNvPr id="1035" name="Freeform 110">
            <a:extLst>
              <a:ext uri="{FF2B5EF4-FFF2-40B4-BE49-F238E27FC236}">
                <a16:creationId xmlns:a16="http://schemas.microsoft.com/office/drawing/2014/main" id="{74426161-29BD-E7EA-2267-F909971D54CC}"/>
              </a:ext>
              <a:ext uri="{C183D7F6-B498-43B3-948B-1728B52AA6E4}">
                <adec:decorative xmlns:adec="http://schemas.microsoft.com/office/drawing/2017/decorative" val="1"/>
              </a:ext>
            </a:extLst>
          </p:cNvPr>
          <p:cNvSpPr>
            <a:spLocks/>
          </p:cNvSpPr>
          <p:nvPr/>
        </p:nvSpPr>
        <p:spPr bwMode="auto">
          <a:xfrm>
            <a:off x="9794875" y="3217863"/>
            <a:ext cx="65088" cy="63500"/>
          </a:xfrm>
          <a:custGeom>
            <a:avLst/>
            <a:gdLst>
              <a:gd name="T0" fmla="*/ 35 w 41"/>
              <a:gd name="T1" fmla="*/ 6 h 40"/>
              <a:gd name="T2" fmla="*/ 35 w 41"/>
              <a:gd name="T3" fmla="*/ 6 h 40"/>
              <a:gd name="T4" fmla="*/ 32 w 41"/>
              <a:gd name="T5" fmla="*/ 3 h 40"/>
              <a:gd name="T6" fmla="*/ 28 w 41"/>
              <a:gd name="T7" fmla="*/ 1 h 40"/>
              <a:gd name="T8" fmla="*/ 25 w 41"/>
              <a:gd name="T9" fmla="*/ 0 h 40"/>
              <a:gd name="T10" fmla="*/ 21 w 41"/>
              <a:gd name="T11" fmla="*/ 0 h 40"/>
              <a:gd name="T12" fmla="*/ 21 w 41"/>
              <a:gd name="T13" fmla="*/ 0 h 40"/>
              <a:gd name="T14" fmla="*/ 17 w 41"/>
              <a:gd name="T15" fmla="*/ 0 h 40"/>
              <a:gd name="T16" fmla="*/ 13 w 41"/>
              <a:gd name="T17" fmla="*/ 1 h 40"/>
              <a:gd name="T18" fmla="*/ 9 w 41"/>
              <a:gd name="T19" fmla="*/ 3 h 40"/>
              <a:gd name="T20" fmla="*/ 6 w 41"/>
              <a:gd name="T21" fmla="*/ 6 h 40"/>
              <a:gd name="T22" fmla="*/ 6 w 41"/>
              <a:gd name="T23" fmla="*/ 6 h 40"/>
              <a:gd name="T24" fmla="*/ 4 w 41"/>
              <a:gd name="T25" fmla="*/ 9 h 40"/>
              <a:gd name="T26" fmla="*/ 2 w 41"/>
              <a:gd name="T27" fmla="*/ 12 h 40"/>
              <a:gd name="T28" fmla="*/ 1 w 41"/>
              <a:gd name="T29" fmla="*/ 16 h 40"/>
              <a:gd name="T30" fmla="*/ 0 w 41"/>
              <a:gd name="T31" fmla="*/ 20 h 40"/>
              <a:gd name="T32" fmla="*/ 0 w 41"/>
              <a:gd name="T33" fmla="*/ 20 h 40"/>
              <a:gd name="T34" fmla="*/ 1 w 41"/>
              <a:gd name="T35" fmla="*/ 24 h 40"/>
              <a:gd name="T36" fmla="*/ 2 w 41"/>
              <a:gd name="T37" fmla="*/ 28 h 40"/>
              <a:gd name="T38" fmla="*/ 4 w 41"/>
              <a:gd name="T39" fmla="*/ 31 h 40"/>
              <a:gd name="T40" fmla="*/ 6 w 41"/>
              <a:gd name="T41" fmla="*/ 34 h 40"/>
              <a:gd name="T42" fmla="*/ 6 w 41"/>
              <a:gd name="T43" fmla="*/ 34 h 40"/>
              <a:gd name="T44" fmla="*/ 9 w 41"/>
              <a:gd name="T45" fmla="*/ 37 h 40"/>
              <a:gd name="T46" fmla="*/ 13 w 41"/>
              <a:gd name="T47" fmla="*/ 39 h 40"/>
              <a:gd name="T48" fmla="*/ 17 w 41"/>
              <a:gd name="T49" fmla="*/ 40 h 40"/>
              <a:gd name="T50" fmla="*/ 21 w 41"/>
              <a:gd name="T51" fmla="*/ 40 h 40"/>
              <a:gd name="T52" fmla="*/ 21 w 41"/>
              <a:gd name="T53" fmla="*/ 40 h 40"/>
              <a:gd name="T54" fmla="*/ 25 w 41"/>
              <a:gd name="T55" fmla="*/ 40 h 40"/>
              <a:gd name="T56" fmla="*/ 28 w 41"/>
              <a:gd name="T57" fmla="*/ 39 h 40"/>
              <a:gd name="T58" fmla="*/ 32 w 41"/>
              <a:gd name="T59" fmla="*/ 37 h 40"/>
              <a:gd name="T60" fmla="*/ 35 w 41"/>
              <a:gd name="T61" fmla="*/ 34 h 40"/>
              <a:gd name="T62" fmla="*/ 35 w 41"/>
              <a:gd name="T63" fmla="*/ 34 h 40"/>
              <a:gd name="T64" fmla="*/ 37 w 41"/>
              <a:gd name="T65" fmla="*/ 31 h 40"/>
              <a:gd name="T66" fmla="*/ 39 w 41"/>
              <a:gd name="T67" fmla="*/ 28 h 40"/>
              <a:gd name="T68" fmla="*/ 40 w 41"/>
              <a:gd name="T69" fmla="*/ 24 h 40"/>
              <a:gd name="T70" fmla="*/ 41 w 41"/>
              <a:gd name="T71" fmla="*/ 20 h 40"/>
              <a:gd name="T72" fmla="*/ 41 w 41"/>
              <a:gd name="T73" fmla="*/ 20 h 40"/>
              <a:gd name="T74" fmla="*/ 40 w 41"/>
              <a:gd name="T75" fmla="*/ 16 h 40"/>
              <a:gd name="T76" fmla="*/ 39 w 41"/>
              <a:gd name="T77" fmla="*/ 12 h 40"/>
              <a:gd name="T78" fmla="*/ 37 w 41"/>
              <a:gd name="T79" fmla="*/ 9 h 40"/>
              <a:gd name="T80" fmla="*/ 35 w 41"/>
              <a:gd name="T81" fmla="*/ 6 h 40"/>
              <a:gd name="T82" fmla="*/ 35 w 41"/>
              <a:gd name="T83"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1" h="40">
                <a:moveTo>
                  <a:pt x="35" y="6"/>
                </a:moveTo>
                <a:lnTo>
                  <a:pt x="35" y="6"/>
                </a:lnTo>
                <a:lnTo>
                  <a:pt x="32" y="3"/>
                </a:lnTo>
                <a:lnTo>
                  <a:pt x="28" y="1"/>
                </a:lnTo>
                <a:lnTo>
                  <a:pt x="25" y="0"/>
                </a:lnTo>
                <a:lnTo>
                  <a:pt x="21" y="0"/>
                </a:lnTo>
                <a:lnTo>
                  <a:pt x="21" y="0"/>
                </a:lnTo>
                <a:lnTo>
                  <a:pt x="17" y="0"/>
                </a:lnTo>
                <a:lnTo>
                  <a:pt x="13" y="1"/>
                </a:lnTo>
                <a:lnTo>
                  <a:pt x="9" y="3"/>
                </a:lnTo>
                <a:lnTo>
                  <a:pt x="6" y="6"/>
                </a:lnTo>
                <a:lnTo>
                  <a:pt x="6" y="6"/>
                </a:lnTo>
                <a:lnTo>
                  <a:pt x="4" y="9"/>
                </a:lnTo>
                <a:lnTo>
                  <a:pt x="2" y="12"/>
                </a:lnTo>
                <a:lnTo>
                  <a:pt x="1" y="16"/>
                </a:lnTo>
                <a:lnTo>
                  <a:pt x="0" y="20"/>
                </a:lnTo>
                <a:lnTo>
                  <a:pt x="0" y="20"/>
                </a:lnTo>
                <a:lnTo>
                  <a:pt x="1" y="24"/>
                </a:lnTo>
                <a:lnTo>
                  <a:pt x="2" y="28"/>
                </a:lnTo>
                <a:lnTo>
                  <a:pt x="4" y="31"/>
                </a:lnTo>
                <a:lnTo>
                  <a:pt x="6" y="34"/>
                </a:lnTo>
                <a:lnTo>
                  <a:pt x="6" y="34"/>
                </a:lnTo>
                <a:lnTo>
                  <a:pt x="9" y="37"/>
                </a:lnTo>
                <a:lnTo>
                  <a:pt x="13" y="39"/>
                </a:lnTo>
                <a:lnTo>
                  <a:pt x="17" y="40"/>
                </a:lnTo>
                <a:lnTo>
                  <a:pt x="21" y="40"/>
                </a:lnTo>
                <a:lnTo>
                  <a:pt x="21" y="40"/>
                </a:lnTo>
                <a:lnTo>
                  <a:pt x="25" y="40"/>
                </a:lnTo>
                <a:lnTo>
                  <a:pt x="28" y="39"/>
                </a:lnTo>
                <a:lnTo>
                  <a:pt x="32" y="37"/>
                </a:lnTo>
                <a:lnTo>
                  <a:pt x="35" y="34"/>
                </a:lnTo>
                <a:lnTo>
                  <a:pt x="35" y="34"/>
                </a:lnTo>
                <a:lnTo>
                  <a:pt x="37" y="31"/>
                </a:lnTo>
                <a:lnTo>
                  <a:pt x="39" y="28"/>
                </a:lnTo>
                <a:lnTo>
                  <a:pt x="40" y="24"/>
                </a:lnTo>
                <a:lnTo>
                  <a:pt x="41" y="20"/>
                </a:lnTo>
                <a:lnTo>
                  <a:pt x="41" y="20"/>
                </a:lnTo>
                <a:lnTo>
                  <a:pt x="40" y="16"/>
                </a:lnTo>
                <a:lnTo>
                  <a:pt x="39" y="12"/>
                </a:lnTo>
                <a:lnTo>
                  <a:pt x="37" y="9"/>
                </a:lnTo>
                <a:lnTo>
                  <a:pt x="35" y="6"/>
                </a:lnTo>
                <a:lnTo>
                  <a:pt x="35" y="6"/>
                </a:lnTo>
                <a:close/>
              </a:path>
            </a:pathLst>
          </a:custGeom>
          <a:solidFill>
            <a:srgbClr val="1229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036" name="Rectangle 111">
            <a:extLst>
              <a:ext uri="{FF2B5EF4-FFF2-40B4-BE49-F238E27FC236}">
                <a16:creationId xmlns:a16="http://schemas.microsoft.com/office/drawing/2014/main" id="{94EE756F-4EEF-5C51-E531-EE020C9016AE}"/>
              </a:ext>
            </a:extLst>
          </p:cNvPr>
          <p:cNvSpPr>
            <a:spLocks noChangeArrowheads="1"/>
          </p:cNvSpPr>
          <p:nvPr/>
        </p:nvSpPr>
        <p:spPr bwMode="auto">
          <a:xfrm>
            <a:off x="9940925" y="3175000"/>
            <a:ext cx="10318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0" cap="none" spc="0" normalizeH="0" baseline="0" noProof="0">
                <a:ln>
                  <a:noFill/>
                </a:ln>
                <a:solidFill>
                  <a:srgbClr val="000000"/>
                </a:solidFill>
                <a:effectLst/>
                <a:uLnTx/>
                <a:uFillTx/>
                <a:latin typeface="Open Sans" panose="020B0606030504020204" pitchFamily="34" charset="0"/>
                <a:cs typeface="Arial"/>
                <a:sym typeface="Arial"/>
              </a:rPr>
              <a:t>Measure</a:t>
            </a:r>
            <a:endParaRPr kumimoji="0" lang="en-US" altLang="en-US" sz="1800" b="0" i="0" u="none" strike="noStrike" kern="0" cap="none" spc="0" normalizeH="0" baseline="0" noProof="0">
              <a:ln>
                <a:noFill/>
              </a:ln>
              <a:solidFill>
                <a:srgbClr val="12284C"/>
              </a:solidFill>
              <a:effectLst/>
              <a:uLnTx/>
              <a:uFillTx/>
              <a:latin typeface="Arial" panose="020B0604020202020204" pitchFamily="34" charset="0"/>
              <a:cs typeface="Arial"/>
              <a:sym typeface="Arial"/>
            </a:endParaRPr>
          </a:p>
        </p:txBody>
      </p:sp>
      <p:sp>
        <p:nvSpPr>
          <p:cNvPr id="1037" name="Freeform 112">
            <a:extLst>
              <a:ext uri="{FF2B5EF4-FFF2-40B4-BE49-F238E27FC236}">
                <a16:creationId xmlns:a16="http://schemas.microsoft.com/office/drawing/2014/main" id="{A83F5F43-A5CE-0859-5ED2-A1479CAB19A8}"/>
              </a:ext>
              <a:ext uri="{C183D7F6-B498-43B3-948B-1728B52AA6E4}">
                <adec:decorative xmlns:adec="http://schemas.microsoft.com/office/drawing/2017/decorative" val="1"/>
              </a:ext>
            </a:extLst>
          </p:cNvPr>
          <p:cNvSpPr>
            <a:spLocks/>
          </p:cNvSpPr>
          <p:nvPr/>
        </p:nvSpPr>
        <p:spPr bwMode="auto">
          <a:xfrm>
            <a:off x="9794875" y="3375343"/>
            <a:ext cx="65088" cy="63500"/>
          </a:xfrm>
          <a:custGeom>
            <a:avLst/>
            <a:gdLst>
              <a:gd name="T0" fmla="*/ 35 w 41"/>
              <a:gd name="T1" fmla="*/ 6 h 40"/>
              <a:gd name="T2" fmla="*/ 35 w 41"/>
              <a:gd name="T3" fmla="*/ 6 h 40"/>
              <a:gd name="T4" fmla="*/ 32 w 41"/>
              <a:gd name="T5" fmla="*/ 3 h 40"/>
              <a:gd name="T6" fmla="*/ 28 w 41"/>
              <a:gd name="T7" fmla="*/ 1 h 40"/>
              <a:gd name="T8" fmla="*/ 25 w 41"/>
              <a:gd name="T9" fmla="*/ 0 h 40"/>
              <a:gd name="T10" fmla="*/ 21 w 41"/>
              <a:gd name="T11" fmla="*/ 0 h 40"/>
              <a:gd name="T12" fmla="*/ 21 w 41"/>
              <a:gd name="T13" fmla="*/ 0 h 40"/>
              <a:gd name="T14" fmla="*/ 17 w 41"/>
              <a:gd name="T15" fmla="*/ 0 h 40"/>
              <a:gd name="T16" fmla="*/ 13 w 41"/>
              <a:gd name="T17" fmla="*/ 1 h 40"/>
              <a:gd name="T18" fmla="*/ 9 w 41"/>
              <a:gd name="T19" fmla="*/ 3 h 40"/>
              <a:gd name="T20" fmla="*/ 6 w 41"/>
              <a:gd name="T21" fmla="*/ 6 h 40"/>
              <a:gd name="T22" fmla="*/ 6 w 41"/>
              <a:gd name="T23" fmla="*/ 6 h 40"/>
              <a:gd name="T24" fmla="*/ 4 w 41"/>
              <a:gd name="T25" fmla="*/ 9 h 40"/>
              <a:gd name="T26" fmla="*/ 2 w 41"/>
              <a:gd name="T27" fmla="*/ 12 h 40"/>
              <a:gd name="T28" fmla="*/ 1 w 41"/>
              <a:gd name="T29" fmla="*/ 16 h 40"/>
              <a:gd name="T30" fmla="*/ 0 w 41"/>
              <a:gd name="T31" fmla="*/ 20 h 40"/>
              <a:gd name="T32" fmla="*/ 0 w 41"/>
              <a:gd name="T33" fmla="*/ 20 h 40"/>
              <a:gd name="T34" fmla="*/ 1 w 41"/>
              <a:gd name="T35" fmla="*/ 24 h 40"/>
              <a:gd name="T36" fmla="*/ 2 w 41"/>
              <a:gd name="T37" fmla="*/ 28 h 40"/>
              <a:gd name="T38" fmla="*/ 4 w 41"/>
              <a:gd name="T39" fmla="*/ 31 h 40"/>
              <a:gd name="T40" fmla="*/ 6 w 41"/>
              <a:gd name="T41" fmla="*/ 34 h 40"/>
              <a:gd name="T42" fmla="*/ 6 w 41"/>
              <a:gd name="T43" fmla="*/ 34 h 40"/>
              <a:gd name="T44" fmla="*/ 9 w 41"/>
              <a:gd name="T45" fmla="*/ 37 h 40"/>
              <a:gd name="T46" fmla="*/ 13 w 41"/>
              <a:gd name="T47" fmla="*/ 39 h 40"/>
              <a:gd name="T48" fmla="*/ 17 w 41"/>
              <a:gd name="T49" fmla="*/ 40 h 40"/>
              <a:gd name="T50" fmla="*/ 21 w 41"/>
              <a:gd name="T51" fmla="*/ 40 h 40"/>
              <a:gd name="T52" fmla="*/ 21 w 41"/>
              <a:gd name="T53" fmla="*/ 40 h 40"/>
              <a:gd name="T54" fmla="*/ 25 w 41"/>
              <a:gd name="T55" fmla="*/ 40 h 40"/>
              <a:gd name="T56" fmla="*/ 28 w 41"/>
              <a:gd name="T57" fmla="*/ 39 h 40"/>
              <a:gd name="T58" fmla="*/ 32 w 41"/>
              <a:gd name="T59" fmla="*/ 37 h 40"/>
              <a:gd name="T60" fmla="*/ 35 w 41"/>
              <a:gd name="T61" fmla="*/ 34 h 40"/>
              <a:gd name="T62" fmla="*/ 35 w 41"/>
              <a:gd name="T63" fmla="*/ 34 h 40"/>
              <a:gd name="T64" fmla="*/ 37 w 41"/>
              <a:gd name="T65" fmla="*/ 31 h 40"/>
              <a:gd name="T66" fmla="*/ 39 w 41"/>
              <a:gd name="T67" fmla="*/ 28 h 40"/>
              <a:gd name="T68" fmla="*/ 40 w 41"/>
              <a:gd name="T69" fmla="*/ 24 h 40"/>
              <a:gd name="T70" fmla="*/ 41 w 41"/>
              <a:gd name="T71" fmla="*/ 20 h 40"/>
              <a:gd name="T72" fmla="*/ 41 w 41"/>
              <a:gd name="T73" fmla="*/ 20 h 40"/>
              <a:gd name="T74" fmla="*/ 40 w 41"/>
              <a:gd name="T75" fmla="*/ 16 h 40"/>
              <a:gd name="T76" fmla="*/ 39 w 41"/>
              <a:gd name="T77" fmla="*/ 12 h 40"/>
              <a:gd name="T78" fmla="*/ 37 w 41"/>
              <a:gd name="T79" fmla="*/ 9 h 40"/>
              <a:gd name="T80" fmla="*/ 35 w 41"/>
              <a:gd name="T81" fmla="*/ 6 h 40"/>
              <a:gd name="T82" fmla="*/ 35 w 41"/>
              <a:gd name="T83"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1" h="40">
                <a:moveTo>
                  <a:pt x="35" y="6"/>
                </a:moveTo>
                <a:lnTo>
                  <a:pt x="35" y="6"/>
                </a:lnTo>
                <a:lnTo>
                  <a:pt x="32" y="3"/>
                </a:lnTo>
                <a:lnTo>
                  <a:pt x="28" y="1"/>
                </a:lnTo>
                <a:lnTo>
                  <a:pt x="25" y="0"/>
                </a:lnTo>
                <a:lnTo>
                  <a:pt x="21" y="0"/>
                </a:lnTo>
                <a:lnTo>
                  <a:pt x="21" y="0"/>
                </a:lnTo>
                <a:lnTo>
                  <a:pt x="17" y="0"/>
                </a:lnTo>
                <a:lnTo>
                  <a:pt x="13" y="1"/>
                </a:lnTo>
                <a:lnTo>
                  <a:pt x="9" y="3"/>
                </a:lnTo>
                <a:lnTo>
                  <a:pt x="6" y="6"/>
                </a:lnTo>
                <a:lnTo>
                  <a:pt x="6" y="6"/>
                </a:lnTo>
                <a:lnTo>
                  <a:pt x="4" y="9"/>
                </a:lnTo>
                <a:lnTo>
                  <a:pt x="2" y="12"/>
                </a:lnTo>
                <a:lnTo>
                  <a:pt x="1" y="16"/>
                </a:lnTo>
                <a:lnTo>
                  <a:pt x="0" y="20"/>
                </a:lnTo>
                <a:lnTo>
                  <a:pt x="0" y="20"/>
                </a:lnTo>
                <a:lnTo>
                  <a:pt x="1" y="24"/>
                </a:lnTo>
                <a:lnTo>
                  <a:pt x="2" y="28"/>
                </a:lnTo>
                <a:lnTo>
                  <a:pt x="4" y="31"/>
                </a:lnTo>
                <a:lnTo>
                  <a:pt x="6" y="34"/>
                </a:lnTo>
                <a:lnTo>
                  <a:pt x="6" y="34"/>
                </a:lnTo>
                <a:lnTo>
                  <a:pt x="9" y="37"/>
                </a:lnTo>
                <a:lnTo>
                  <a:pt x="13" y="39"/>
                </a:lnTo>
                <a:lnTo>
                  <a:pt x="17" y="40"/>
                </a:lnTo>
                <a:lnTo>
                  <a:pt x="21" y="40"/>
                </a:lnTo>
                <a:lnTo>
                  <a:pt x="21" y="40"/>
                </a:lnTo>
                <a:lnTo>
                  <a:pt x="25" y="40"/>
                </a:lnTo>
                <a:lnTo>
                  <a:pt x="28" y="39"/>
                </a:lnTo>
                <a:lnTo>
                  <a:pt x="32" y="37"/>
                </a:lnTo>
                <a:lnTo>
                  <a:pt x="35" y="34"/>
                </a:lnTo>
                <a:lnTo>
                  <a:pt x="35" y="34"/>
                </a:lnTo>
                <a:lnTo>
                  <a:pt x="37" y="31"/>
                </a:lnTo>
                <a:lnTo>
                  <a:pt x="39" y="28"/>
                </a:lnTo>
                <a:lnTo>
                  <a:pt x="40" y="24"/>
                </a:lnTo>
                <a:lnTo>
                  <a:pt x="41" y="20"/>
                </a:lnTo>
                <a:lnTo>
                  <a:pt x="41" y="20"/>
                </a:lnTo>
                <a:lnTo>
                  <a:pt x="40" y="16"/>
                </a:lnTo>
                <a:lnTo>
                  <a:pt x="39" y="12"/>
                </a:lnTo>
                <a:lnTo>
                  <a:pt x="37" y="9"/>
                </a:lnTo>
                <a:lnTo>
                  <a:pt x="35" y="6"/>
                </a:lnTo>
                <a:lnTo>
                  <a:pt x="35" y="6"/>
                </a:lnTo>
                <a:close/>
              </a:path>
            </a:pathLst>
          </a:custGeom>
          <a:solidFill>
            <a:srgbClr val="1229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038" name="Rectangle 113">
            <a:extLst>
              <a:ext uri="{FF2B5EF4-FFF2-40B4-BE49-F238E27FC236}">
                <a16:creationId xmlns:a16="http://schemas.microsoft.com/office/drawing/2014/main" id="{19FE3846-E598-B104-7FC6-AAA80D00A857}"/>
              </a:ext>
            </a:extLst>
          </p:cNvPr>
          <p:cNvSpPr>
            <a:spLocks noChangeArrowheads="1"/>
          </p:cNvSpPr>
          <p:nvPr/>
        </p:nvSpPr>
        <p:spPr bwMode="auto">
          <a:xfrm>
            <a:off x="9940925" y="3327400"/>
            <a:ext cx="92392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0" cap="none" spc="0" normalizeH="0" baseline="0" noProof="0">
                <a:ln>
                  <a:noFill/>
                </a:ln>
                <a:solidFill>
                  <a:srgbClr val="000000"/>
                </a:solidFill>
                <a:effectLst/>
                <a:uLnTx/>
                <a:uFillTx/>
                <a:latin typeface="Open Sans" panose="020B0606030504020204" pitchFamily="34" charset="0"/>
                <a:cs typeface="Arial"/>
                <a:sym typeface="Arial"/>
              </a:rPr>
              <a:t>6 Month Target</a:t>
            </a:r>
            <a:endParaRPr kumimoji="0" lang="en-US" altLang="en-US" sz="1800" b="0" i="0" u="none" strike="noStrike" kern="0" cap="none" spc="0" normalizeH="0" baseline="0" noProof="0">
              <a:ln>
                <a:noFill/>
              </a:ln>
              <a:solidFill>
                <a:srgbClr val="12284C"/>
              </a:solidFill>
              <a:effectLst/>
              <a:uLnTx/>
              <a:uFillTx/>
              <a:latin typeface="Arial" panose="020B0604020202020204" pitchFamily="34" charset="0"/>
              <a:cs typeface="Arial"/>
              <a:sym typeface="Arial"/>
            </a:endParaRPr>
          </a:p>
        </p:txBody>
      </p:sp>
      <p:sp>
        <p:nvSpPr>
          <p:cNvPr id="1039" name="Freeform 114">
            <a:extLst>
              <a:ext uri="{FF2B5EF4-FFF2-40B4-BE49-F238E27FC236}">
                <a16:creationId xmlns:a16="http://schemas.microsoft.com/office/drawing/2014/main" id="{C288C5D9-A986-1BFB-FD13-15B0F0717085}"/>
              </a:ext>
              <a:ext uri="{C183D7F6-B498-43B3-948B-1728B52AA6E4}">
                <adec:decorative xmlns:adec="http://schemas.microsoft.com/office/drawing/2017/decorative" val="1"/>
              </a:ext>
            </a:extLst>
          </p:cNvPr>
          <p:cNvSpPr>
            <a:spLocks/>
          </p:cNvSpPr>
          <p:nvPr/>
        </p:nvSpPr>
        <p:spPr bwMode="auto">
          <a:xfrm>
            <a:off x="9794875" y="3522663"/>
            <a:ext cx="65088" cy="63500"/>
          </a:xfrm>
          <a:custGeom>
            <a:avLst/>
            <a:gdLst>
              <a:gd name="T0" fmla="*/ 35 w 41"/>
              <a:gd name="T1" fmla="*/ 6 h 40"/>
              <a:gd name="T2" fmla="*/ 35 w 41"/>
              <a:gd name="T3" fmla="*/ 6 h 40"/>
              <a:gd name="T4" fmla="*/ 32 w 41"/>
              <a:gd name="T5" fmla="*/ 3 h 40"/>
              <a:gd name="T6" fmla="*/ 28 w 41"/>
              <a:gd name="T7" fmla="*/ 1 h 40"/>
              <a:gd name="T8" fmla="*/ 25 w 41"/>
              <a:gd name="T9" fmla="*/ 0 h 40"/>
              <a:gd name="T10" fmla="*/ 21 w 41"/>
              <a:gd name="T11" fmla="*/ 0 h 40"/>
              <a:gd name="T12" fmla="*/ 21 w 41"/>
              <a:gd name="T13" fmla="*/ 0 h 40"/>
              <a:gd name="T14" fmla="*/ 17 w 41"/>
              <a:gd name="T15" fmla="*/ 0 h 40"/>
              <a:gd name="T16" fmla="*/ 13 w 41"/>
              <a:gd name="T17" fmla="*/ 1 h 40"/>
              <a:gd name="T18" fmla="*/ 9 w 41"/>
              <a:gd name="T19" fmla="*/ 3 h 40"/>
              <a:gd name="T20" fmla="*/ 6 w 41"/>
              <a:gd name="T21" fmla="*/ 6 h 40"/>
              <a:gd name="T22" fmla="*/ 6 w 41"/>
              <a:gd name="T23" fmla="*/ 6 h 40"/>
              <a:gd name="T24" fmla="*/ 4 w 41"/>
              <a:gd name="T25" fmla="*/ 9 h 40"/>
              <a:gd name="T26" fmla="*/ 2 w 41"/>
              <a:gd name="T27" fmla="*/ 12 h 40"/>
              <a:gd name="T28" fmla="*/ 1 w 41"/>
              <a:gd name="T29" fmla="*/ 16 h 40"/>
              <a:gd name="T30" fmla="*/ 0 w 41"/>
              <a:gd name="T31" fmla="*/ 20 h 40"/>
              <a:gd name="T32" fmla="*/ 0 w 41"/>
              <a:gd name="T33" fmla="*/ 20 h 40"/>
              <a:gd name="T34" fmla="*/ 1 w 41"/>
              <a:gd name="T35" fmla="*/ 24 h 40"/>
              <a:gd name="T36" fmla="*/ 2 w 41"/>
              <a:gd name="T37" fmla="*/ 28 h 40"/>
              <a:gd name="T38" fmla="*/ 4 w 41"/>
              <a:gd name="T39" fmla="*/ 31 h 40"/>
              <a:gd name="T40" fmla="*/ 6 w 41"/>
              <a:gd name="T41" fmla="*/ 34 h 40"/>
              <a:gd name="T42" fmla="*/ 6 w 41"/>
              <a:gd name="T43" fmla="*/ 34 h 40"/>
              <a:gd name="T44" fmla="*/ 9 w 41"/>
              <a:gd name="T45" fmla="*/ 37 h 40"/>
              <a:gd name="T46" fmla="*/ 13 w 41"/>
              <a:gd name="T47" fmla="*/ 39 h 40"/>
              <a:gd name="T48" fmla="*/ 17 w 41"/>
              <a:gd name="T49" fmla="*/ 40 h 40"/>
              <a:gd name="T50" fmla="*/ 21 w 41"/>
              <a:gd name="T51" fmla="*/ 40 h 40"/>
              <a:gd name="T52" fmla="*/ 21 w 41"/>
              <a:gd name="T53" fmla="*/ 40 h 40"/>
              <a:gd name="T54" fmla="*/ 25 w 41"/>
              <a:gd name="T55" fmla="*/ 40 h 40"/>
              <a:gd name="T56" fmla="*/ 28 w 41"/>
              <a:gd name="T57" fmla="*/ 39 h 40"/>
              <a:gd name="T58" fmla="*/ 32 w 41"/>
              <a:gd name="T59" fmla="*/ 37 h 40"/>
              <a:gd name="T60" fmla="*/ 35 w 41"/>
              <a:gd name="T61" fmla="*/ 34 h 40"/>
              <a:gd name="T62" fmla="*/ 35 w 41"/>
              <a:gd name="T63" fmla="*/ 34 h 40"/>
              <a:gd name="T64" fmla="*/ 37 w 41"/>
              <a:gd name="T65" fmla="*/ 31 h 40"/>
              <a:gd name="T66" fmla="*/ 39 w 41"/>
              <a:gd name="T67" fmla="*/ 28 h 40"/>
              <a:gd name="T68" fmla="*/ 40 w 41"/>
              <a:gd name="T69" fmla="*/ 24 h 40"/>
              <a:gd name="T70" fmla="*/ 41 w 41"/>
              <a:gd name="T71" fmla="*/ 20 h 40"/>
              <a:gd name="T72" fmla="*/ 41 w 41"/>
              <a:gd name="T73" fmla="*/ 20 h 40"/>
              <a:gd name="T74" fmla="*/ 40 w 41"/>
              <a:gd name="T75" fmla="*/ 16 h 40"/>
              <a:gd name="T76" fmla="*/ 39 w 41"/>
              <a:gd name="T77" fmla="*/ 12 h 40"/>
              <a:gd name="T78" fmla="*/ 37 w 41"/>
              <a:gd name="T79" fmla="*/ 9 h 40"/>
              <a:gd name="T80" fmla="*/ 35 w 41"/>
              <a:gd name="T81" fmla="*/ 6 h 40"/>
              <a:gd name="T82" fmla="*/ 35 w 41"/>
              <a:gd name="T83"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1" h="40">
                <a:moveTo>
                  <a:pt x="35" y="6"/>
                </a:moveTo>
                <a:lnTo>
                  <a:pt x="35" y="6"/>
                </a:lnTo>
                <a:lnTo>
                  <a:pt x="32" y="3"/>
                </a:lnTo>
                <a:lnTo>
                  <a:pt x="28" y="1"/>
                </a:lnTo>
                <a:lnTo>
                  <a:pt x="25" y="0"/>
                </a:lnTo>
                <a:lnTo>
                  <a:pt x="21" y="0"/>
                </a:lnTo>
                <a:lnTo>
                  <a:pt x="21" y="0"/>
                </a:lnTo>
                <a:lnTo>
                  <a:pt x="17" y="0"/>
                </a:lnTo>
                <a:lnTo>
                  <a:pt x="13" y="1"/>
                </a:lnTo>
                <a:lnTo>
                  <a:pt x="9" y="3"/>
                </a:lnTo>
                <a:lnTo>
                  <a:pt x="6" y="6"/>
                </a:lnTo>
                <a:lnTo>
                  <a:pt x="6" y="6"/>
                </a:lnTo>
                <a:lnTo>
                  <a:pt x="4" y="9"/>
                </a:lnTo>
                <a:lnTo>
                  <a:pt x="2" y="12"/>
                </a:lnTo>
                <a:lnTo>
                  <a:pt x="1" y="16"/>
                </a:lnTo>
                <a:lnTo>
                  <a:pt x="0" y="20"/>
                </a:lnTo>
                <a:lnTo>
                  <a:pt x="0" y="20"/>
                </a:lnTo>
                <a:lnTo>
                  <a:pt x="1" y="24"/>
                </a:lnTo>
                <a:lnTo>
                  <a:pt x="2" y="28"/>
                </a:lnTo>
                <a:lnTo>
                  <a:pt x="4" y="31"/>
                </a:lnTo>
                <a:lnTo>
                  <a:pt x="6" y="34"/>
                </a:lnTo>
                <a:lnTo>
                  <a:pt x="6" y="34"/>
                </a:lnTo>
                <a:lnTo>
                  <a:pt x="9" y="37"/>
                </a:lnTo>
                <a:lnTo>
                  <a:pt x="13" y="39"/>
                </a:lnTo>
                <a:lnTo>
                  <a:pt x="17" y="40"/>
                </a:lnTo>
                <a:lnTo>
                  <a:pt x="21" y="40"/>
                </a:lnTo>
                <a:lnTo>
                  <a:pt x="21" y="40"/>
                </a:lnTo>
                <a:lnTo>
                  <a:pt x="25" y="40"/>
                </a:lnTo>
                <a:lnTo>
                  <a:pt x="28" y="39"/>
                </a:lnTo>
                <a:lnTo>
                  <a:pt x="32" y="37"/>
                </a:lnTo>
                <a:lnTo>
                  <a:pt x="35" y="34"/>
                </a:lnTo>
                <a:lnTo>
                  <a:pt x="35" y="34"/>
                </a:lnTo>
                <a:lnTo>
                  <a:pt x="37" y="31"/>
                </a:lnTo>
                <a:lnTo>
                  <a:pt x="39" y="28"/>
                </a:lnTo>
                <a:lnTo>
                  <a:pt x="40" y="24"/>
                </a:lnTo>
                <a:lnTo>
                  <a:pt x="41" y="20"/>
                </a:lnTo>
                <a:lnTo>
                  <a:pt x="41" y="20"/>
                </a:lnTo>
                <a:lnTo>
                  <a:pt x="40" y="16"/>
                </a:lnTo>
                <a:lnTo>
                  <a:pt x="39" y="12"/>
                </a:lnTo>
                <a:lnTo>
                  <a:pt x="37" y="9"/>
                </a:lnTo>
                <a:lnTo>
                  <a:pt x="35" y="6"/>
                </a:lnTo>
                <a:lnTo>
                  <a:pt x="35" y="6"/>
                </a:lnTo>
                <a:close/>
              </a:path>
            </a:pathLst>
          </a:custGeom>
          <a:solidFill>
            <a:srgbClr val="1229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040" name="Rectangle 115">
            <a:extLst>
              <a:ext uri="{FF2B5EF4-FFF2-40B4-BE49-F238E27FC236}">
                <a16:creationId xmlns:a16="http://schemas.microsoft.com/office/drawing/2014/main" id="{5B50DE9E-408B-5FB2-B8E9-E59AE8C29E98}"/>
              </a:ext>
            </a:extLst>
          </p:cNvPr>
          <p:cNvSpPr>
            <a:spLocks noChangeArrowheads="1"/>
          </p:cNvSpPr>
          <p:nvPr/>
        </p:nvSpPr>
        <p:spPr bwMode="auto">
          <a:xfrm>
            <a:off x="9940925" y="3479800"/>
            <a:ext cx="1068388"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0" cap="none" spc="0" normalizeH="0" baseline="0" noProof="0">
                <a:ln>
                  <a:noFill/>
                </a:ln>
                <a:solidFill>
                  <a:srgbClr val="000000"/>
                </a:solidFill>
                <a:effectLst/>
                <a:uLnTx/>
                <a:uFillTx/>
                <a:latin typeface="Open Sans" panose="020B0606030504020204" pitchFamily="34" charset="0"/>
                <a:cs typeface="Arial"/>
                <a:sym typeface="Arial"/>
              </a:rPr>
              <a:t>1 Year Target</a:t>
            </a:r>
            <a:endParaRPr kumimoji="0" lang="en-US" altLang="en-US" sz="1800" b="0" i="0" u="none" strike="noStrike" kern="0" cap="none" spc="0" normalizeH="0" baseline="0" noProof="0">
              <a:ln>
                <a:noFill/>
              </a:ln>
              <a:solidFill>
                <a:srgbClr val="12284C"/>
              </a:solidFill>
              <a:effectLst/>
              <a:uLnTx/>
              <a:uFillTx/>
              <a:latin typeface="Arial" panose="020B0604020202020204" pitchFamily="34" charset="0"/>
              <a:cs typeface="Arial"/>
              <a:sym typeface="Arial"/>
            </a:endParaRPr>
          </a:p>
        </p:txBody>
      </p:sp>
      <p:sp>
        <p:nvSpPr>
          <p:cNvPr id="1042" name="Rectangle 117">
            <a:extLst>
              <a:ext uri="{FF2B5EF4-FFF2-40B4-BE49-F238E27FC236}">
                <a16:creationId xmlns:a16="http://schemas.microsoft.com/office/drawing/2014/main" id="{C9D7E781-6A52-AEAB-2AF8-F52E32031CEE}"/>
              </a:ext>
            </a:extLst>
          </p:cNvPr>
          <p:cNvSpPr>
            <a:spLocks noChangeArrowheads="1"/>
          </p:cNvSpPr>
          <p:nvPr/>
        </p:nvSpPr>
        <p:spPr bwMode="auto">
          <a:xfrm>
            <a:off x="3311525" y="3905250"/>
            <a:ext cx="2044700"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0" cap="none" spc="0" normalizeH="0" baseline="0" noProof="0">
                <a:ln>
                  <a:noFill/>
                </a:ln>
                <a:solidFill>
                  <a:srgbClr val="000000"/>
                </a:solidFill>
                <a:effectLst/>
                <a:uLnTx/>
                <a:uFillTx/>
                <a:latin typeface="Open Sans SemiBold" panose="020B0706030804020204" pitchFamily="34" charset="0"/>
                <a:cs typeface="Arial"/>
                <a:sym typeface="Arial"/>
              </a:rPr>
              <a:t>Professional Collaboration</a:t>
            </a:r>
            <a:endParaRPr kumimoji="0" lang="en-US" altLang="en-US" sz="1800" b="0" i="0" u="none" strike="noStrike" kern="0" cap="none" spc="0" normalizeH="0" baseline="0" noProof="0">
              <a:ln>
                <a:noFill/>
              </a:ln>
              <a:solidFill>
                <a:srgbClr val="12284C"/>
              </a:solidFill>
              <a:effectLst/>
              <a:uLnTx/>
              <a:uFillTx/>
              <a:latin typeface="Arial" panose="020B0604020202020204" pitchFamily="34" charset="0"/>
              <a:cs typeface="Arial"/>
              <a:sym typeface="Arial"/>
            </a:endParaRPr>
          </a:p>
        </p:txBody>
      </p:sp>
      <p:sp>
        <p:nvSpPr>
          <p:cNvPr id="1043" name="Rectangle 118">
            <a:extLst>
              <a:ext uri="{FF2B5EF4-FFF2-40B4-BE49-F238E27FC236}">
                <a16:creationId xmlns:a16="http://schemas.microsoft.com/office/drawing/2014/main" id="{CAC566AD-AC3C-AACA-95C0-FB43D5AFD004}"/>
              </a:ext>
            </a:extLst>
          </p:cNvPr>
          <p:cNvSpPr>
            <a:spLocks noChangeArrowheads="1"/>
          </p:cNvSpPr>
          <p:nvPr/>
        </p:nvSpPr>
        <p:spPr bwMode="auto">
          <a:xfrm>
            <a:off x="5597525" y="3917950"/>
            <a:ext cx="367982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0" cap="none" spc="0" normalizeH="0" baseline="0" noProof="0">
                <a:ln>
                  <a:noFill/>
                </a:ln>
                <a:solidFill>
                  <a:srgbClr val="000000"/>
                </a:solidFill>
                <a:effectLst/>
                <a:uLnTx/>
                <a:uFillTx/>
                <a:latin typeface="Open Sans" panose="020B0606030504020204" pitchFamily="34" charset="0"/>
                <a:cs typeface="Arial"/>
                <a:sym typeface="Arial"/>
              </a:rPr>
              <a:t>Collaboration system includes grade level and content area teachers</a:t>
            </a:r>
            <a:endParaRPr kumimoji="0" lang="en-US" altLang="en-US" sz="1800" b="0" i="0" u="none" strike="noStrike" kern="0" cap="none" spc="0" normalizeH="0" baseline="0" noProof="0">
              <a:ln>
                <a:noFill/>
              </a:ln>
              <a:solidFill>
                <a:srgbClr val="12284C"/>
              </a:solidFill>
              <a:effectLst/>
              <a:uLnTx/>
              <a:uFillTx/>
              <a:latin typeface="Arial" panose="020B0604020202020204" pitchFamily="34" charset="0"/>
              <a:cs typeface="Arial"/>
              <a:sym typeface="Arial"/>
            </a:endParaRPr>
          </a:p>
        </p:txBody>
      </p:sp>
      <p:sp>
        <p:nvSpPr>
          <p:cNvPr id="1044" name="Rectangle 119">
            <a:extLst>
              <a:ext uri="{FF2B5EF4-FFF2-40B4-BE49-F238E27FC236}">
                <a16:creationId xmlns:a16="http://schemas.microsoft.com/office/drawing/2014/main" id="{377BF671-856F-9F49-A0C4-C99440F5E18D}"/>
              </a:ext>
            </a:extLst>
          </p:cNvPr>
          <p:cNvSpPr>
            <a:spLocks noChangeArrowheads="1"/>
          </p:cNvSpPr>
          <p:nvPr/>
        </p:nvSpPr>
        <p:spPr bwMode="auto">
          <a:xfrm>
            <a:off x="5597525" y="4070350"/>
            <a:ext cx="3384550"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0" cap="none" spc="0" normalizeH="0" baseline="0" noProof="0">
                <a:ln>
                  <a:noFill/>
                </a:ln>
                <a:solidFill>
                  <a:srgbClr val="000000"/>
                </a:solidFill>
                <a:effectLst/>
                <a:uLnTx/>
                <a:uFillTx/>
                <a:latin typeface="Open Sans" panose="020B0606030504020204" pitchFamily="34" charset="0"/>
                <a:cs typeface="Arial"/>
                <a:sym typeface="Arial"/>
              </a:rPr>
              <a:t>aligning instruction with state standards and HQIM to optimize</a:t>
            </a:r>
            <a:endParaRPr kumimoji="0" lang="en-US" altLang="en-US" sz="1800" b="0" i="0" u="none" strike="noStrike" kern="0" cap="none" spc="0" normalizeH="0" baseline="0" noProof="0">
              <a:ln>
                <a:noFill/>
              </a:ln>
              <a:solidFill>
                <a:srgbClr val="12284C"/>
              </a:solidFill>
              <a:effectLst/>
              <a:uLnTx/>
              <a:uFillTx/>
              <a:latin typeface="Arial" panose="020B0604020202020204" pitchFamily="34" charset="0"/>
              <a:cs typeface="Arial"/>
              <a:sym typeface="Arial"/>
            </a:endParaRPr>
          </a:p>
        </p:txBody>
      </p:sp>
      <p:sp>
        <p:nvSpPr>
          <p:cNvPr id="1045" name="Rectangle 120">
            <a:extLst>
              <a:ext uri="{FF2B5EF4-FFF2-40B4-BE49-F238E27FC236}">
                <a16:creationId xmlns:a16="http://schemas.microsoft.com/office/drawing/2014/main" id="{1A7D95D2-A865-7C9A-3AFF-C3747014F818}"/>
              </a:ext>
            </a:extLst>
          </p:cNvPr>
          <p:cNvSpPr>
            <a:spLocks noChangeArrowheads="1"/>
          </p:cNvSpPr>
          <p:nvPr/>
        </p:nvSpPr>
        <p:spPr bwMode="auto">
          <a:xfrm>
            <a:off x="5597525" y="4222750"/>
            <a:ext cx="20478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0" cap="none" spc="0" normalizeH="0" baseline="0" noProof="0">
                <a:ln>
                  <a:noFill/>
                </a:ln>
                <a:solidFill>
                  <a:srgbClr val="000000"/>
                </a:solidFill>
                <a:effectLst/>
                <a:uLnTx/>
                <a:uFillTx/>
                <a:latin typeface="Open Sans" panose="020B0606030504020204" pitchFamily="34" charset="0"/>
                <a:cs typeface="Arial"/>
                <a:sym typeface="Arial"/>
              </a:rPr>
              <a:t>conditions for learning in classrooms.</a:t>
            </a:r>
            <a:endParaRPr kumimoji="0" lang="en-US" altLang="en-US" sz="1800" b="0" i="0" u="none" strike="noStrike" kern="0" cap="none" spc="0" normalizeH="0" baseline="0" noProof="0">
              <a:ln>
                <a:noFill/>
              </a:ln>
              <a:solidFill>
                <a:srgbClr val="12284C"/>
              </a:solidFill>
              <a:effectLst/>
              <a:uLnTx/>
              <a:uFillTx/>
              <a:latin typeface="Arial" panose="020B0604020202020204" pitchFamily="34" charset="0"/>
              <a:cs typeface="Arial"/>
              <a:sym typeface="Arial"/>
            </a:endParaRPr>
          </a:p>
        </p:txBody>
      </p:sp>
      <p:sp>
        <p:nvSpPr>
          <p:cNvPr id="1046" name="Freeform 121">
            <a:extLst>
              <a:ext uri="{FF2B5EF4-FFF2-40B4-BE49-F238E27FC236}">
                <a16:creationId xmlns:a16="http://schemas.microsoft.com/office/drawing/2014/main" id="{948EF14C-7226-18B6-AAFF-08618B74494B}"/>
              </a:ext>
              <a:ext uri="{C183D7F6-B498-43B3-948B-1728B52AA6E4}">
                <adec:decorative xmlns:adec="http://schemas.microsoft.com/office/drawing/2017/decorative" val="1"/>
              </a:ext>
            </a:extLst>
          </p:cNvPr>
          <p:cNvSpPr>
            <a:spLocks/>
          </p:cNvSpPr>
          <p:nvPr/>
        </p:nvSpPr>
        <p:spPr bwMode="auto">
          <a:xfrm>
            <a:off x="9794875" y="3958273"/>
            <a:ext cx="65088" cy="63500"/>
          </a:xfrm>
          <a:custGeom>
            <a:avLst/>
            <a:gdLst>
              <a:gd name="T0" fmla="*/ 35 w 41"/>
              <a:gd name="T1" fmla="*/ 6 h 40"/>
              <a:gd name="T2" fmla="*/ 35 w 41"/>
              <a:gd name="T3" fmla="*/ 6 h 40"/>
              <a:gd name="T4" fmla="*/ 32 w 41"/>
              <a:gd name="T5" fmla="*/ 3 h 40"/>
              <a:gd name="T6" fmla="*/ 28 w 41"/>
              <a:gd name="T7" fmla="*/ 1 h 40"/>
              <a:gd name="T8" fmla="*/ 25 w 41"/>
              <a:gd name="T9" fmla="*/ 0 h 40"/>
              <a:gd name="T10" fmla="*/ 21 w 41"/>
              <a:gd name="T11" fmla="*/ 0 h 40"/>
              <a:gd name="T12" fmla="*/ 21 w 41"/>
              <a:gd name="T13" fmla="*/ 0 h 40"/>
              <a:gd name="T14" fmla="*/ 17 w 41"/>
              <a:gd name="T15" fmla="*/ 0 h 40"/>
              <a:gd name="T16" fmla="*/ 13 w 41"/>
              <a:gd name="T17" fmla="*/ 1 h 40"/>
              <a:gd name="T18" fmla="*/ 9 w 41"/>
              <a:gd name="T19" fmla="*/ 3 h 40"/>
              <a:gd name="T20" fmla="*/ 6 w 41"/>
              <a:gd name="T21" fmla="*/ 6 h 40"/>
              <a:gd name="T22" fmla="*/ 6 w 41"/>
              <a:gd name="T23" fmla="*/ 6 h 40"/>
              <a:gd name="T24" fmla="*/ 4 w 41"/>
              <a:gd name="T25" fmla="*/ 9 h 40"/>
              <a:gd name="T26" fmla="*/ 2 w 41"/>
              <a:gd name="T27" fmla="*/ 12 h 40"/>
              <a:gd name="T28" fmla="*/ 1 w 41"/>
              <a:gd name="T29" fmla="*/ 16 h 40"/>
              <a:gd name="T30" fmla="*/ 0 w 41"/>
              <a:gd name="T31" fmla="*/ 20 h 40"/>
              <a:gd name="T32" fmla="*/ 0 w 41"/>
              <a:gd name="T33" fmla="*/ 20 h 40"/>
              <a:gd name="T34" fmla="*/ 1 w 41"/>
              <a:gd name="T35" fmla="*/ 24 h 40"/>
              <a:gd name="T36" fmla="*/ 2 w 41"/>
              <a:gd name="T37" fmla="*/ 28 h 40"/>
              <a:gd name="T38" fmla="*/ 4 w 41"/>
              <a:gd name="T39" fmla="*/ 31 h 40"/>
              <a:gd name="T40" fmla="*/ 6 w 41"/>
              <a:gd name="T41" fmla="*/ 34 h 40"/>
              <a:gd name="T42" fmla="*/ 6 w 41"/>
              <a:gd name="T43" fmla="*/ 34 h 40"/>
              <a:gd name="T44" fmla="*/ 9 w 41"/>
              <a:gd name="T45" fmla="*/ 37 h 40"/>
              <a:gd name="T46" fmla="*/ 13 w 41"/>
              <a:gd name="T47" fmla="*/ 39 h 40"/>
              <a:gd name="T48" fmla="*/ 17 w 41"/>
              <a:gd name="T49" fmla="*/ 40 h 40"/>
              <a:gd name="T50" fmla="*/ 21 w 41"/>
              <a:gd name="T51" fmla="*/ 40 h 40"/>
              <a:gd name="T52" fmla="*/ 21 w 41"/>
              <a:gd name="T53" fmla="*/ 40 h 40"/>
              <a:gd name="T54" fmla="*/ 25 w 41"/>
              <a:gd name="T55" fmla="*/ 40 h 40"/>
              <a:gd name="T56" fmla="*/ 28 w 41"/>
              <a:gd name="T57" fmla="*/ 39 h 40"/>
              <a:gd name="T58" fmla="*/ 32 w 41"/>
              <a:gd name="T59" fmla="*/ 37 h 40"/>
              <a:gd name="T60" fmla="*/ 35 w 41"/>
              <a:gd name="T61" fmla="*/ 34 h 40"/>
              <a:gd name="T62" fmla="*/ 35 w 41"/>
              <a:gd name="T63" fmla="*/ 34 h 40"/>
              <a:gd name="T64" fmla="*/ 37 w 41"/>
              <a:gd name="T65" fmla="*/ 31 h 40"/>
              <a:gd name="T66" fmla="*/ 39 w 41"/>
              <a:gd name="T67" fmla="*/ 28 h 40"/>
              <a:gd name="T68" fmla="*/ 40 w 41"/>
              <a:gd name="T69" fmla="*/ 24 h 40"/>
              <a:gd name="T70" fmla="*/ 41 w 41"/>
              <a:gd name="T71" fmla="*/ 20 h 40"/>
              <a:gd name="T72" fmla="*/ 41 w 41"/>
              <a:gd name="T73" fmla="*/ 20 h 40"/>
              <a:gd name="T74" fmla="*/ 40 w 41"/>
              <a:gd name="T75" fmla="*/ 16 h 40"/>
              <a:gd name="T76" fmla="*/ 39 w 41"/>
              <a:gd name="T77" fmla="*/ 12 h 40"/>
              <a:gd name="T78" fmla="*/ 37 w 41"/>
              <a:gd name="T79" fmla="*/ 9 h 40"/>
              <a:gd name="T80" fmla="*/ 35 w 41"/>
              <a:gd name="T81" fmla="*/ 6 h 40"/>
              <a:gd name="T82" fmla="*/ 35 w 41"/>
              <a:gd name="T83"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1" h="40">
                <a:moveTo>
                  <a:pt x="35" y="6"/>
                </a:moveTo>
                <a:lnTo>
                  <a:pt x="35" y="6"/>
                </a:lnTo>
                <a:lnTo>
                  <a:pt x="32" y="3"/>
                </a:lnTo>
                <a:lnTo>
                  <a:pt x="28" y="1"/>
                </a:lnTo>
                <a:lnTo>
                  <a:pt x="25" y="0"/>
                </a:lnTo>
                <a:lnTo>
                  <a:pt x="21" y="0"/>
                </a:lnTo>
                <a:lnTo>
                  <a:pt x="21" y="0"/>
                </a:lnTo>
                <a:lnTo>
                  <a:pt x="17" y="0"/>
                </a:lnTo>
                <a:lnTo>
                  <a:pt x="13" y="1"/>
                </a:lnTo>
                <a:lnTo>
                  <a:pt x="9" y="3"/>
                </a:lnTo>
                <a:lnTo>
                  <a:pt x="6" y="6"/>
                </a:lnTo>
                <a:lnTo>
                  <a:pt x="6" y="6"/>
                </a:lnTo>
                <a:lnTo>
                  <a:pt x="4" y="9"/>
                </a:lnTo>
                <a:lnTo>
                  <a:pt x="2" y="12"/>
                </a:lnTo>
                <a:lnTo>
                  <a:pt x="1" y="16"/>
                </a:lnTo>
                <a:lnTo>
                  <a:pt x="0" y="20"/>
                </a:lnTo>
                <a:lnTo>
                  <a:pt x="0" y="20"/>
                </a:lnTo>
                <a:lnTo>
                  <a:pt x="1" y="24"/>
                </a:lnTo>
                <a:lnTo>
                  <a:pt x="2" y="28"/>
                </a:lnTo>
                <a:lnTo>
                  <a:pt x="4" y="31"/>
                </a:lnTo>
                <a:lnTo>
                  <a:pt x="6" y="34"/>
                </a:lnTo>
                <a:lnTo>
                  <a:pt x="6" y="34"/>
                </a:lnTo>
                <a:lnTo>
                  <a:pt x="9" y="37"/>
                </a:lnTo>
                <a:lnTo>
                  <a:pt x="13" y="39"/>
                </a:lnTo>
                <a:lnTo>
                  <a:pt x="17" y="40"/>
                </a:lnTo>
                <a:lnTo>
                  <a:pt x="21" y="40"/>
                </a:lnTo>
                <a:lnTo>
                  <a:pt x="21" y="40"/>
                </a:lnTo>
                <a:lnTo>
                  <a:pt x="25" y="40"/>
                </a:lnTo>
                <a:lnTo>
                  <a:pt x="28" y="39"/>
                </a:lnTo>
                <a:lnTo>
                  <a:pt x="32" y="37"/>
                </a:lnTo>
                <a:lnTo>
                  <a:pt x="35" y="34"/>
                </a:lnTo>
                <a:lnTo>
                  <a:pt x="35" y="34"/>
                </a:lnTo>
                <a:lnTo>
                  <a:pt x="37" y="31"/>
                </a:lnTo>
                <a:lnTo>
                  <a:pt x="39" y="28"/>
                </a:lnTo>
                <a:lnTo>
                  <a:pt x="40" y="24"/>
                </a:lnTo>
                <a:lnTo>
                  <a:pt x="41" y="20"/>
                </a:lnTo>
                <a:lnTo>
                  <a:pt x="41" y="20"/>
                </a:lnTo>
                <a:lnTo>
                  <a:pt x="40" y="16"/>
                </a:lnTo>
                <a:lnTo>
                  <a:pt x="39" y="12"/>
                </a:lnTo>
                <a:lnTo>
                  <a:pt x="37" y="9"/>
                </a:lnTo>
                <a:lnTo>
                  <a:pt x="35" y="6"/>
                </a:lnTo>
                <a:lnTo>
                  <a:pt x="35" y="6"/>
                </a:lnTo>
                <a:close/>
              </a:path>
            </a:pathLst>
          </a:custGeom>
          <a:solidFill>
            <a:srgbClr val="1229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047" name="Rectangle 122">
            <a:extLst>
              <a:ext uri="{FF2B5EF4-FFF2-40B4-BE49-F238E27FC236}">
                <a16:creationId xmlns:a16="http://schemas.microsoft.com/office/drawing/2014/main" id="{2C335325-C8FF-08F2-B48F-48B1E81234A0}"/>
              </a:ext>
            </a:extLst>
          </p:cNvPr>
          <p:cNvSpPr>
            <a:spLocks noChangeArrowheads="1"/>
          </p:cNvSpPr>
          <p:nvPr/>
        </p:nvSpPr>
        <p:spPr bwMode="auto">
          <a:xfrm>
            <a:off x="9940925" y="3917950"/>
            <a:ext cx="10318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0" cap="none" spc="0" normalizeH="0" baseline="0" noProof="0">
                <a:ln>
                  <a:noFill/>
                </a:ln>
                <a:solidFill>
                  <a:srgbClr val="000000"/>
                </a:solidFill>
                <a:effectLst/>
                <a:uLnTx/>
                <a:uFillTx/>
                <a:latin typeface="Open Sans" panose="020B0606030504020204" pitchFamily="34" charset="0"/>
                <a:cs typeface="Arial"/>
                <a:sym typeface="Arial"/>
              </a:rPr>
              <a:t>Measure</a:t>
            </a:r>
            <a:endParaRPr kumimoji="0" lang="en-US" altLang="en-US" sz="1800" b="0" i="0" u="none" strike="noStrike" kern="0" cap="none" spc="0" normalizeH="0" baseline="0" noProof="0">
              <a:ln>
                <a:noFill/>
              </a:ln>
              <a:solidFill>
                <a:srgbClr val="12284C"/>
              </a:solidFill>
              <a:effectLst/>
              <a:uLnTx/>
              <a:uFillTx/>
              <a:latin typeface="Arial" panose="020B0604020202020204" pitchFamily="34" charset="0"/>
              <a:cs typeface="Arial"/>
              <a:sym typeface="Arial"/>
            </a:endParaRPr>
          </a:p>
        </p:txBody>
      </p:sp>
      <p:sp>
        <p:nvSpPr>
          <p:cNvPr id="1048" name="Freeform 123">
            <a:extLst>
              <a:ext uri="{FF2B5EF4-FFF2-40B4-BE49-F238E27FC236}">
                <a16:creationId xmlns:a16="http://schemas.microsoft.com/office/drawing/2014/main" id="{9E49D16A-4AF3-DEB4-FA41-8FBC31A12CE7}"/>
              </a:ext>
              <a:ext uri="{C183D7F6-B498-43B3-948B-1728B52AA6E4}">
                <adec:decorative xmlns:adec="http://schemas.microsoft.com/office/drawing/2017/decorative" val="1"/>
              </a:ext>
            </a:extLst>
          </p:cNvPr>
          <p:cNvSpPr>
            <a:spLocks/>
          </p:cNvSpPr>
          <p:nvPr/>
        </p:nvSpPr>
        <p:spPr bwMode="auto">
          <a:xfrm>
            <a:off x="9794875" y="4113213"/>
            <a:ext cx="65088" cy="63500"/>
          </a:xfrm>
          <a:custGeom>
            <a:avLst/>
            <a:gdLst>
              <a:gd name="T0" fmla="*/ 35 w 41"/>
              <a:gd name="T1" fmla="*/ 6 h 40"/>
              <a:gd name="T2" fmla="*/ 35 w 41"/>
              <a:gd name="T3" fmla="*/ 6 h 40"/>
              <a:gd name="T4" fmla="*/ 32 w 41"/>
              <a:gd name="T5" fmla="*/ 3 h 40"/>
              <a:gd name="T6" fmla="*/ 28 w 41"/>
              <a:gd name="T7" fmla="*/ 1 h 40"/>
              <a:gd name="T8" fmla="*/ 25 w 41"/>
              <a:gd name="T9" fmla="*/ 0 h 40"/>
              <a:gd name="T10" fmla="*/ 21 w 41"/>
              <a:gd name="T11" fmla="*/ 0 h 40"/>
              <a:gd name="T12" fmla="*/ 21 w 41"/>
              <a:gd name="T13" fmla="*/ 0 h 40"/>
              <a:gd name="T14" fmla="*/ 17 w 41"/>
              <a:gd name="T15" fmla="*/ 0 h 40"/>
              <a:gd name="T16" fmla="*/ 13 w 41"/>
              <a:gd name="T17" fmla="*/ 1 h 40"/>
              <a:gd name="T18" fmla="*/ 9 w 41"/>
              <a:gd name="T19" fmla="*/ 3 h 40"/>
              <a:gd name="T20" fmla="*/ 6 w 41"/>
              <a:gd name="T21" fmla="*/ 6 h 40"/>
              <a:gd name="T22" fmla="*/ 6 w 41"/>
              <a:gd name="T23" fmla="*/ 6 h 40"/>
              <a:gd name="T24" fmla="*/ 4 w 41"/>
              <a:gd name="T25" fmla="*/ 9 h 40"/>
              <a:gd name="T26" fmla="*/ 2 w 41"/>
              <a:gd name="T27" fmla="*/ 12 h 40"/>
              <a:gd name="T28" fmla="*/ 1 w 41"/>
              <a:gd name="T29" fmla="*/ 16 h 40"/>
              <a:gd name="T30" fmla="*/ 0 w 41"/>
              <a:gd name="T31" fmla="*/ 20 h 40"/>
              <a:gd name="T32" fmla="*/ 0 w 41"/>
              <a:gd name="T33" fmla="*/ 20 h 40"/>
              <a:gd name="T34" fmla="*/ 1 w 41"/>
              <a:gd name="T35" fmla="*/ 24 h 40"/>
              <a:gd name="T36" fmla="*/ 2 w 41"/>
              <a:gd name="T37" fmla="*/ 28 h 40"/>
              <a:gd name="T38" fmla="*/ 4 w 41"/>
              <a:gd name="T39" fmla="*/ 31 h 40"/>
              <a:gd name="T40" fmla="*/ 6 w 41"/>
              <a:gd name="T41" fmla="*/ 34 h 40"/>
              <a:gd name="T42" fmla="*/ 6 w 41"/>
              <a:gd name="T43" fmla="*/ 34 h 40"/>
              <a:gd name="T44" fmla="*/ 9 w 41"/>
              <a:gd name="T45" fmla="*/ 37 h 40"/>
              <a:gd name="T46" fmla="*/ 13 w 41"/>
              <a:gd name="T47" fmla="*/ 39 h 40"/>
              <a:gd name="T48" fmla="*/ 17 w 41"/>
              <a:gd name="T49" fmla="*/ 40 h 40"/>
              <a:gd name="T50" fmla="*/ 21 w 41"/>
              <a:gd name="T51" fmla="*/ 40 h 40"/>
              <a:gd name="T52" fmla="*/ 21 w 41"/>
              <a:gd name="T53" fmla="*/ 40 h 40"/>
              <a:gd name="T54" fmla="*/ 25 w 41"/>
              <a:gd name="T55" fmla="*/ 40 h 40"/>
              <a:gd name="T56" fmla="*/ 28 w 41"/>
              <a:gd name="T57" fmla="*/ 39 h 40"/>
              <a:gd name="T58" fmla="*/ 32 w 41"/>
              <a:gd name="T59" fmla="*/ 37 h 40"/>
              <a:gd name="T60" fmla="*/ 35 w 41"/>
              <a:gd name="T61" fmla="*/ 34 h 40"/>
              <a:gd name="T62" fmla="*/ 35 w 41"/>
              <a:gd name="T63" fmla="*/ 34 h 40"/>
              <a:gd name="T64" fmla="*/ 37 w 41"/>
              <a:gd name="T65" fmla="*/ 31 h 40"/>
              <a:gd name="T66" fmla="*/ 39 w 41"/>
              <a:gd name="T67" fmla="*/ 28 h 40"/>
              <a:gd name="T68" fmla="*/ 40 w 41"/>
              <a:gd name="T69" fmla="*/ 24 h 40"/>
              <a:gd name="T70" fmla="*/ 41 w 41"/>
              <a:gd name="T71" fmla="*/ 20 h 40"/>
              <a:gd name="T72" fmla="*/ 41 w 41"/>
              <a:gd name="T73" fmla="*/ 20 h 40"/>
              <a:gd name="T74" fmla="*/ 40 w 41"/>
              <a:gd name="T75" fmla="*/ 16 h 40"/>
              <a:gd name="T76" fmla="*/ 39 w 41"/>
              <a:gd name="T77" fmla="*/ 12 h 40"/>
              <a:gd name="T78" fmla="*/ 37 w 41"/>
              <a:gd name="T79" fmla="*/ 9 h 40"/>
              <a:gd name="T80" fmla="*/ 35 w 41"/>
              <a:gd name="T81" fmla="*/ 6 h 40"/>
              <a:gd name="T82" fmla="*/ 35 w 41"/>
              <a:gd name="T83"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1" h="40">
                <a:moveTo>
                  <a:pt x="35" y="6"/>
                </a:moveTo>
                <a:lnTo>
                  <a:pt x="35" y="6"/>
                </a:lnTo>
                <a:lnTo>
                  <a:pt x="32" y="3"/>
                </a:lnTo>
                <a:lnTo>
                  <a:pt x="28" y="1"/>
                </a:lnTo>
                <a:lnTo>
                  <a:pt x="25" y="0"/>
                </a:lnTo>
                <a:lnTo>
                  <a:pt x="21" y="0"/>
                </a:lnTo>
                <a:lnTo>
                  <a:pt x="21" y="0"/>
                </a:lnTo>
                <a:lnTo>
                  <a:pt x="17" y="0"/>
                </a:lnTo>
                <a:lnTo>
                  <a:pt x="13" y="1"/>
                </a:lnTo>
                <a:lnTo>
                  <a:pt x="9" y="3"/>
                </a:lnTo>
                <a:lnTo>
                  <a:pt x="6" y="6"/>
                </a:lnTo>
                <a:lnTo>
                  <a:pt x="6" y="6"/>
                </a:lnTo>
                <a:lnTo>
                  <a:pt x="4" y="9"/>
                </a:lnTo>
                <a:lnTo>
                  <a:pt x="2" y="12"/>
                </a:lnTo>
                <a:lnTo>
                  <a:pt x="1" y="16"/>
                </a:lnTo>
                <a:lnTo>
                  <a:pt x="0" y="20"/>
                </a:lnTo>
                <a:lnTo>
                  <a:pt x="0" y="20"/>
                </a:lnTo>
                <a:lnTo>
                  <a:pt x="1" y="24"/>
                </a:lnTo>
                <a:lnTo>
                  <a:pt x="2" y="28"/>
                </a:lnTo>
                <a:lnTo>
                  <a:pt x="4" y="31"/>
                </a:lnTo>
                <a:lnTo>
                  <a:pt x="6" y="34"/>
                </a:lnTo>
                <a:lnTo>
                  <a:pt x="6" y="34"/>
                </a:lnTo>
                <a:lnTo>
                  <a:pt x="9" y="37"/>
                </a:lnTo>
                <a:lnTo>
                  <a:pt x="13" y="39"/>
                </a:lnTo>
                <a:lnTo>
                  <a:pt x="17" y="40"/>
                </a:lnTo>
                <a:lnTo>
                  <a:pt x="21" y="40"/>
                </a:lnTo>
                <a:lnTo>
                  <a:pt x="21" y="40"/>
                </a:lnTo>
                <a:lnTo>
                  <a:pt x="25" y="40"/>
                </a:lnTo>
                <a:lnTo>
                  <a:pt x="28" y="39"/>
                </a:lnTo>
                <a:lnTo>
                  <a:pt x="32" y="37"/>
                </a:lnTo>
                <a:lnTo>
                  <a:pt x="35" y="34"/>
                </a:lnTo>
                <a:lnTo>
                  <a:pt x="35" y="34"/>
                </a:lnTo>
                <a:lnTo>
                  <a:pt x="37" y="31"/>
                </a:lnTo>
                <a:lnTo>
                  <a:pt x="39" y="28"/>
                </a:lnTo>
                <a:lnTo>
                  <a:pt x="40" y="24"/>
                </a:lnTo>
                <a:lnTo>
                  <a:pt x="41" y="20"/>
                </a:lnTo>
                <a:lnTo>
                  <a:pt x="41" y="20"/>
                </a:lnTo>
                <a:lnTo>
                  <a:pt x="40" y="16"/>
                </a:lnTo>
                <a:lnTo>
                  <a:pt x="39" y="12"/>
                </a:lnTo>
                <a:lnTo>
                  <a:pt x="37" y="9"/>
                </a:lnTo>
                <a:lnTo>
                  <a:pt x="35" y="6"/>
                </a:lnTo>
                <a:lnTo>
                  <a:pt x="35" y="6"/>
                </a:lnTo>
                <a:close/>
              </a:path>
            </a:pathLst>
          </a:custGeom>
          <a:solidFill>
            <a:srgbClr val="1229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049" name="Rectangle 124">
            <a:extLst>
              <a:ext uri="{FF2B5EF4-FFF2-40B4-BE49-F238E27FC236}">
                <a16:creationId xmlns:a16="http://schemas.microsoft.com/office/drawing/2014/main" id="{198E1D2A-51A5-A088-FD2F-B9FD752EA26F}"/>
              </a:ext>
            </a:extLst>
          </p:cNvPr>
          <p:cNvSpPr>
            <a:spLocks noChangeArrowheads="1"/>
          </p:cNvSpPr>
          <p:nvPr/>
        </p:nvSpPr>
        <p:spPr bwMode="auto">
          <a:xfrm>
            <a:off x="9940925" y="4070350"/>
            <a:ext cx="92392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0" cap="none" spc="0" normalizeH="0" baseline="0" noProof="0">
                <a:ln>
                  <a:noFill/>
                </a:ln>
                <a:solidFill>
                  <a:srgbClr val="000000"/>
                </a:solidFill>
                <a:effectLst/>
                <a:uLnTx/>
                <a:uFillTx/>
                <a:latin typeface="Open Sans" panose="020B0606030504020204" pitchFamily="34" charset="0"/>
                <a:cs typeface="Arial"/>
                <a:sym typeface="Arial"/>
              </a:rPr>
              <a:t>6 Month Target</a:t>
            </a:r>
            <a:endParaRPr kumimoji="0" lang="en-US" altLang="en-US" sz="1800" b="0" i="0" u="none" strike="noStrike" kern="0" cap="none" spc="0" normalizeH="0" baseline="0" noProof="0">
              <a:ln>
                <a:noFill/>
              </a:ln>
              <a:solidFill>
                <a:srgbClr val="12284C"/>
              </a:solidFill>
              <a:effectLst/>
              <a:uLnTx/>
              <a:uFillTx/>
              <a:latin typeface="Arial" panose="020B0604020202020204" pitchFamily="34" charset="0"/>
              <a:cs typeface="Arial"/>
              <a:sym typeface="Arial"/>
            </a:endParaRPr>
          </a:p>
        </p:txBody>
      </p:sp>
      <p:sp>
        <p:nvSpPr>
          <p:cNvPr id="1050" name="Freeform 125">
            <a:extLst>
              <a:ext uri="{FF2B5EF4-FFF2-40B4-BE49-F238E27FC236}">
                <a16:creationId xmlns:a16="http://schemas.microsoft.com/office/drawing/2014/main" id="{2FD0D06F-BDD6-A098-6194-07067F5955A1}"/>
              </a:ext>
              <a:ext uri="{C183D7F6-B498-43B3-948B-1728B52AA6E4}">
                <adec:decorative xmlns:adec="http://schemas.microsoft.com/office/drawing/2017/decorative" val="1"/>
              </a:ext>
            </a:extLst>
          </p:cNvPr>
          <p:cNvSpPr>
            <a:spLocks/>
          </p:cNvSpPr>
          <p:nvPr/>
        </p:nvSpPr>
        <p:spPr bwMode="auto">
          <a:xfrm>
            <a:off x="9794875" y="4265613"/>
            <a:ext cx="65088" cy="63500"/>
          </a:xfrm>
          <a:custGeom>
            <a:avLst/>
            <a:gdLst>
              <a:gd name="T0" fmla="*/ 35 w 41"/>
              <a:gd name="T1" fmla="*/ 6 h 40"/>
              <a:gd name="T2" fmla="*/ 35 w 41"/>
              <a:gd name="T3" fmla="*/ 6 h 40"/>
              <a:gd name="T4" fmla="*/ 32 w 41"/>
              <a:gd name="T5" fmla="*/ 3 h 40"/>
              <a:gd name="T6" fmla="*/ 28 w 41"/>
              <a:gd name="T7" fmla="*/ 1 h 40"/>
              <a:gd name="T8" fmla="*/ 25 w 41"/>
              <a:gd name="T9" fmla="*/ 0 h 40"/>
              <a:gd name="T10" fmla="*/ 21 w 41"/>
              <a:gd name="T11" fmla="*/ 0 h 40"/>
              <a:gd name="T12" fmla="*/ 21 w 41"/>
              <a:gd name="T13" fmla="*/ 0 h 40"/>
              <a:gd name="T14" fmla="*/ 17 w 41"/>
              <a:gd name="T15" fmla="*/ 0 h 40"/>
              <a:gd name="T16" fmla="*/ 13 w 41"/>
              <a:gd name="T17" fmla="*/ 1 h 40"/>
              <a:gd name="T18" fmla="*/ 9 w 41"/>
              <a:gd name="T19" fmla="*/ 3 h 40"/>
              <a:gd name="T20" fmla="*/ 6 w 41"/>
              <a:gd name="T21" fmla="*/ 6 h 40"/>
              <a:gd name="T22" fmla="*/ 6 w 41"/>
              <a:gd name="T23" fmla="*/ 6 h 40"/>
              <a:gd name="T24" fmla="*/ 4 w 41"/>
              <a:gd name="T25" fmla="*/ 9 h 40"/>
              <a:gd name="T26" fmla="*/ 2 w 41"/>
              <a:gd name="T27" fmla="*/ 12 h 40"/>
              <a:gd name="T28" fmla="*/ 1 w 41"/>
              <a:gd name="T29" fmla="*/ 16 h 40"/>
              <a:gd name="T30" fmla="*/ 0 w 41"/>
              <a:gd name="T31" fmla="*/ 20 h 40"/>
              <a:gd name="T32" fmla="*/ 0 w 41"/>
              <a:gd name="T33" fmla="*/ 20 h 40"/>
              <a:gd name="T34" fmla="*/ 1 w 41"/>
              <a:gd name="T35" fmla="*/ 24 h 40"/>
              <a:gd name="T36" fmla="*/ 2 w 41"/>
              <a:gd name="T37" fmla="*/ 28 h 40"/>
              <a:gd name="T38" fmla="*/ 4 w 41"/>
              <a:gd name="T39" fmla="*/ 31 h 40"/>
              <a:gd name="T40" fmla="*/ 6 w 41"/>
              <a:gd name="T41" fmla="*/ 34 h 40"/>
              <a:gd name="T42" fmla="*/ 6 w 41"/>
              <a:gd name="T43" fmla="*/ 34 h 40"/>
              <a:gd name="T44" fmla="*/ 9 w 41"/>
              <a:gd name="T45" fmla="*/ 37 h 40"/>
              <a:gd name="T46" fmla="*/ 13 w 41"/>
              <a:gd name="T47" fmla="*/ 39 h 40"/>
              <a:gd name="T48" fmla="*/ 17 w 41"/>
              <a:gd name="T49" fmla="*/ 40 h 40"/>
              <a:gd name="T50" fmla="*/ 21 w 41"/>
              <a:gd name="T51" fmla="*/ 40 h 40"/>
              <a:gd name="T52" fmla="*/ 21 w 41"/>
              <a:gd name="T53" fmla="*/ 40 h 40"/>
              <a:gd name="T54" fmla="*/ 25 w 41"/>
              <a:gd name="T55" fmla="*/ 40 h 40"/>
              <a:gd name="T56" fmla="*/ 28 w 41"/>
              <a:gd name="T57" fmla="*/ 39 h 40"/>
              <a:gd name="T58" fmla="*/ 32 w 41"/>
              <a:gd name="T59" fmla="*/ 37 h 40"/>
              <a:gd name="T60" fmla="*/ 35 w 41"/>
              <a:gd name="T61" fmla="*/ 34 h 40"/>
              <a:gd name="T62" fmla="*/ 35 w 41"/>
              <a:gd name="T63" fmla="*/ 34 h 40"/>
              <a:gd name="T64" fmla="*/ 37 w 41"/>
              <a:gd name="T65" fmla="*/ 31 h 40"/>
              <a:gd name="T66" fmla="*/ 39 w 41"/>
              <a:gd name="T67" fmla="*/ 28 h 40"/>
              <a:gd name="T68" fmla="*/ 40 w 41"/>
              <a:gd name="T69" fmla="*/ 24 h 40"/>
              <a:gd name="T70" fmla="*/ 41 w 41"/>
              <a:gd name="T71" fmla="*/ 20 h 40"/>
              <a:gd name="T72" fmla="*/ 41 w 41"/>
              <a:gd name="T73" fmla="*/ 20 h 40"/>
              <a:gd name="T74" fmla="*/ 40 w 41"/>
              <a:gd name="T75" fmla="*/ 16 h 40"/>
              <a:gd name="T76" fmla="*/ 39 w 41"/>
              <a:gd name="T77" fmla="*/ 12 h 40"/>
              <a:gd name="T78" fmla="*/ 37 w 41"/>
              <a:gd name="T79" fmla="*/ 9 h 40"/>
              <a:gd name="T80" fmla="*/ 35 w 41"/>
              <a:gd name="T81" fmla="*/ 6 h 40"/>
              <a:gd name="T82" fmla="*/ 35 w 41"/>
              <a:gd name="T83"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1" h="40">
                <a:moveTo>
                  <a:pt x="35" y="6"/>
                </a:moveTo>
                <a:lnTo>
                  <a:pt x="35" y="6"/>
                </a:lnTo>
                <a:lnTo>
                  <a:pt x="32" y="3"/>
                </a:lnTo>
                <a:lnTo>
                  <a:pt x="28" y="1"/>
                </a:lnTo>
                <a:lnTo>
                  <a:pt x="25" y="0"/>
                </a:lnTo>
                <a:lnTo>
                  <a:pt x="21" y="0"/>
                </a:lnTo>
                <a:lnTo>
                  <a:pt x="21" y="0"/>
                </a:lnTo>
                <a:lnTo>
                  <a:pt x="17" y="0"/>
                </a:lnTo>
                <a:lnTo>
                  <a:pt x="13" y="1"/>
                </a:lnTo>
                <a:lnTo>
                  <a:pt x="9" y="3"/>
                </a:lnTo>
                <a:lnTo>
                  <a:pt x="6" y="6"/>
                </a:lnTo>
                <a:lnTo>
                  <a:pt x="6" y="6"/>
                </a:lnTo>
                <a:lnTo>
                  <a:pt x="4" y="9"/>
                </a:lnTo>
                <a:lnTo>
                  <a:pt x="2" y="12"/>
                </a:lnTo>
                <a:lnTo>
                  <a:pt x="1" y="16"/>
                </a:lnTo>
                <a:lnTo>
                  <a:pt x="0" y="20"/>
                </a:lnTo>
                <a:lnTo>
                  <a:pt x="0" y="20"/>
                </a:lnTo>
                <a:lnTo>
                  <a:pt x="1" y="24"/>
                </a:lnTo>
                <a:lnTo>
                  <a:pt x="2" y="28"/>
                </a:lnTo>
                <a:lnTo>
                  <a:pt x="4" y="31"/>
                </a:lnTo>
                <a:lnTo>
                  <a:pt x="6" y="34"/>
                </a:lnTo>
                <a:lnTo>
                  <a:pt x="6" y="34"/>
                </a:lnTo>
                <a:lnTo>
                  <a:pt x="9" y="37"/>
                </a:lnTo>
                <a:lnTo>
                  <a:pt x="13" y="39"/>
                </a:lnTo>
                <a:lnTo>
                  <a:pt x="17" y="40"/>
                </a:lnTo>
                <a:lnTo>
                  <a:pt x="21" y="40"/>
                </a:lnTo>
                <a:lnTo>
                  <a:pt x="21" y="40"/>
                </a:lnTo>
                <a:lnTo>
                  <a:pt x="25" y="40"/>
                </a:lnTo>
                <a:lnTo>
                  <a:pt x="28" y="39"/>
                </a:lnTo>
                <a:lnTo>
                  <a:pt x="32" y="37"/>
                </a:lnTo>
                <a:lnTo>
                  <a:pt x="35" y="34"/>
                </a:lnTo>
                <a:lnTo>
                  <a:pt x="35" y="34"/>
                </a:lnTo>
                <a:lnTo>
                  <a:pt x="37" y="31"/>
                </a:lnTo>
                <a:lnTo>
                  <a:pt x="39" y="28"/>
                </a:lnTo>
                <a:lnTo>
                  <a:pt x="40" y="24"/>
                </a:lnTo>
                <a:lnTo>
                  <a:pt x="41" y="20"/>
                </a:lnTo>
                <a:lnTo>
                  <a:pt x="41" y="20"/>
                </a:lnTo>
                <a:lnTo>
                  <a:pt x="40" y="16"/>
                </a:lnTo>
                <a:lnTo>
                  <a:pt x="39" y="12"/>
                </a:lnTo>
                <a:lnTo>
                  <a:pt x="37" y="9"/>
                </a:lnTo>
                <a:lnTo>
                  <a:pt x="35" y="6"/>
                </a:lnTo>
                <a:lnTo>
                  <a:pt x="35" y="6"/>
                </a:lnTo>
                <a:close/>
              </a:path>
            </a:pathLst>
          </a:custGeom>
          <a:solidFill>
            <a:srgbClr val="1229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051" name="Rectangle 126">
            <a:extLst>
              <a:ext uri="{FF2B5EF4-FFF2-40B4-BE49-F238E27FC236}">
                <a16:creationId xmlns:a16="http://schemas.microsoft.com/office/drawing/2014/main" id="{029056B6-E13E-C088-324A-D30E5C477FC9}"/>
              </a:ext>
            </a:extLst>
          </p:cNvPr>
          <p:cNvSpPr>
            <a:spLocks noChangeArrowheads="1"/>
          </p:cNvSpPr>
          <p:nvPr/>
        </p:nvSpPr>
        <p:spPr bwMode="auto">
          <a:xfrm>
            <a:off x="9940925" y="4222750"/>
            <a:ext cx="1068388"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0" cap="none" spc="0" normalizeH="0" baseline="0" noProof="0">
                <a:ln>
                  <a:noFill/>
                </a:ln>
                <a:solidFill>
                  <a:srgbClr val="000000"/>
                </a:solidFill>
                <a:effectLst/>
                <a:uLnTx/>
                <a:uFillTx/>
                <a:latin typeface="Open Sans" panose="020B0606030504020204" pitchFamily="34" charset="0"/>
                <a:cs typeface="Arial"/>
                <a:sym typeface="Arial"/>
              </a:rPr>
              <a:t>1 Year Target</a:t>
            </a:r>
            <a:endParaRPr kumimoji="0" lang="en-US" altLang="en-US" sz="1800" b="0" i="0" u="none" strike="noStrike" kern="0" cap="none" spc="0" normalizeH="0" baseline="0" noProof="0">
              <a:ln>
                <a:noFill/>
              </a:ln>
              <a:solidFill>
                <a:srgbClr val="12284C"/>
              </a:solidFill>
              <a:effectLst/>
              <a:uLnTx/>
              <a:uFillTx/>
              <a:latin typeface="Arial" panose="020B0604020202020204" pitchFamily="34" charset="0"/>
              <a:cs typeface="Arial"/>
              <a:sym typeface="Arial"/>
            </a:endParaRPr>
          </a:p>
        </p:txBody>
      </p:sp>
      <p:sp>
        <p:nvSpPr>
          <p:cNvPr id="1053" name="Rectangle 128">
            <a:extLst>
              <a:ext uri="{FF2B5EF4-FFF2-40B4-BE49-F238E27FC236}">
                <a16:creationId xmlns:a16="http://schemas.microsoft.com/office/drawing/2014/main" id="{9C6E89DF-29CC-78E5-E335-C7E9A0EC067F}"/>
              </a:ext>
            </a:extLst>
          </p:cNvPr>
          <p:cNvSpPr>
            <a:spLocks noChangeArrowheads="1"/>
          </p:cNvSpPr>
          <p:nvPr/>
        </p:nvSpPr>
        <p:spPr bwMode="auto">
          <a:xfrm>
            <a:off x="3311525" y="4648200"/>
            <a:ext cx="202406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0" cap="none" spc="0" normalizeH="0" baseline="0" noProof="0">
                <a:ln>
                  <a:noFill/>
                </a:ln>
                <a:solidFill>
                  <a:srgbClr val="000000"/>
                </a:solidFill>
                <a:effectLst/>
                <a:uLnTx/>
                <a:uFillTx/>
                <a:latin typeface="Open Sans SemiBold" panose="020B0706030804020204" pitchFamily="34" charset="0"/>
                <a:cs typeface="Arial"/>
                <a:sym typeface="Arial"/>
              </a:rPr>
              <a:t>Tiered System of Supports</a:t>
            </a:r>
            <a:endParaRPr kumimoji="0" lang="en-US" altLang="en-US" sz="1800" b="0" i="0" u="none" strike="noStrike" kern="0" cap="none" spc="0" normalizeH="0" baseline="0" noProof="0">
              <a:ln>
                <a:noFill/>
              </a:ln>
              <a:solidFill>
                <a:srgbClr val="12284C"/>
              </a:solidFill>
              <a:effectLst/>
              <a:uLnTx/>
              <a:uFillTx/>
              <a:latin typeface="Arial" panose="020B0604020202020204" pitchFamily="34" charset="0"/>
              <a:cs typeface="Arial"/>
              <a:sym typeface="Arial"/>
            </a:endParaRPr>
          </a:p>
        </p:txBody>
      </p:sp>
      <p:sp>
        <p:nvSpPr>
          <p:cNvPr id="1054" name="Rectangle 129">
            <a:extLst>
              <a:ext uri="{FF2B5EF4-FFF2-40B4-BE49-F238E27FC236}">
                <a16:creationId xmlns:a16="http://schemas.microsoft.com/office/drawing/2014/main" id="{F6132F2E-8292-AD76-17C2-AC1B029243F9}"/>
              </a:ext>
            </a:extLst>
          </p:cNvPr>
          <p:cNvSpPr>
            <a:spLocks noChangeArrowheads="1"/>
          </p:cNvSpPr>
          <p:nvPr/>
        </p:nvSpPr>
        <p:spPr bwMode="auto">
          <a:xfrm>
            <a:off x="5597525" y="4660900"/>
            <a:ext cx="3192463"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0" cap="none" spc="0" normalizeH="0" baseline="0" noProof="0">
                <a:ln>
                  <a:noFill/>
                </a:ln>
                <a:solidFill>
                  <a:srgbClr val="000000"/>
                </a:solidFill>
                <a:effectLst/>
                <a:uLnTx/>
                <a:uFillTx/>
                <a:latin typeface="Open Sans" panose="020B0606030504020204" pitchFamily="34" charset="0"/>
                <a:cs typeface="Arial"/>
                <a:sym typeface="Arial"/>
              </a:rPr>
              <a:t>Data analysis and utilization includes screening for risk and</a:t>
            </a:r>
            <a:endParaRPr kumimoji="0" lang="en-US" altLang="en-US" sz="1800" b="0" i="0" u="none" strike="noStrike" kern="0" cap="none" spc="0" normalizeH="0" baseline="0" noProof="0">
              <a:ln>
                <a:noFill/>
              </a:ln>
              <a:solidFill>
                <a:srgbClr val="12284C"/>
              </a:solidFill>
              <a:effectLst/>
              <a:uLnTx/>
              <a:uFillTx/>
              <a:latin typeface="Arial" panose="020B0604020202020204" pitchFamily="34" charset="0"/>
              <a:cs typeface="Arial"/>
              <a:sym typeface="Arial"/>
            </a:endParaRPr>
          </a:p>
        </p:txBody>
      </p:sp>
      <p:sp>
        <p:nvSpPr>
          <p:cNvPr id="1055" name="Rectangle 130">
            <a:extLst>
              <a:ext uri="{FF2B5EF4-FFF2-40B4-BE49-F238E27FC236}">
                <a16:creationId xmlns:a16="http://schemas.microsoft.com/office/drawing/2014/main" id="{D9927B33-DCBB-7585-114A-2C94B222289E}"/>
              </a:ext>
            </a:extLst>
          </p:cNvPr>
          <p:cNvSpPr>
            <a:spLocks noChangeArrowheads="1"/>
          </p:cNvSpPr>
          <p:nvPr/>
        </p:nvSpPr>
        <p:spPr bwMode="auto">
          <a:xfrm>
            <a:off x="5597525" y="4813300"/>
            <a:ext cx="3492500"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0" cap="none" spc="0" normalizeH="0" baseline="0" noProof="0">
                <a:ln>
                  <a:noFill/>
                </a:ln>
                <a:solidFill>
                  <a:srgbClr val="000000"/>
                </a:solidFill>
                <a:effectLst/>
                <a:uLnTx/>
                <a:uFillTx/>
                <a:latin typeface="Open Sans" panose="020B0606030504020204" pitchFamily="34" charset="0"/>
                <a:cs typeface="Arial"/>
                <a:sym typeface="Arial"/>
              </a:rPr>
              <a:t>performance against standards. Appropriate time is provided for</a:t>
            </a:r>
            <a:endParaRPr kumimoji="0" lang="en-US" altLang="en-US" sz="1800" b="0" i="0" u="none" strike="noStrike" kern="0" cap="none" spc="0" normalizeH="0" baseline="0" noProof="0">
              <a:ln>
                <a:noFill/>
              </a:ln>
              <a:solidFill>
                <a:srgbClr val="12284C"/>
              </a:solidFill>
              <a:effectLst/>
              <a:uLnTx/>
              <a:uFillTx/>
              <a:latin typeface="Arial" panose="020B0604020202020204" pitchFamily="34" charset="0"/>
              <a:cs typeface="Arial"/>
              <a:sym typeface="Arial"/>
            </a:endParaRPr>
          </a:p>
        </p:txBody>
      </p:sp>
      <p:sp>
        <p:nvSpPr>
          <p:cNvPr id="1056" name="Rectangle 131">
            <a:extLst>
              <a:ext uri="{FF2B5EF4-FFF2-40B4-BE49-F238E27FC236}">
                <a16:creationId xmlns:a16="http://schemas.microsoft.com/office/drawing/2014/main" id="{05AAEF09-0841-B87D-AAEE-ED445E2CE548}"/>
              </a:ext>
            </a:extLst>
          </p:cNvPr>
          <p:cNvSpPr>
            <a:spLocks noChangeArrowheads="1"/>
          </p:cNvSpPr>
          <p:nvPr/>
        </p:nvSpPr>
        <p:spPr bwMode="auto">
          <a:xfrm>
            <a:off x="5597525" y="4965700"/>
            <a:ext cx="300672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0" cap="none" spc="0" normalizeH="0" baseline="0" noProof="0">
                <a:ln>
                  <a:noFill/>
                </a:ln>
                <a:solidFill>
                  <a:srgbClr val="000000"/>
                </a:solidFill>
                <a:effectLst/>
                <a:uLnTx/>
                <a:uFillTx/>
                <a:latin typeface="Open Sans" panose="020B0606030504020204" pitchFamily="34" charset="0"/>
                <a:cs typeface="Arial"/>
                <a:sym typeface="Arial"/>
              </a:rPr>
              <a:t>core activities and interventions to meet student needs.</a:t>
            </a:r>
            <a:endParaRPr kumimoji="0" lang="en-US" altLang="en-US" sz="1800" b="0" i="0" u="none" strike="noStrike" kern="0" cap="none" spc="0" normalizeH="0" baseline="0" noProof="0">
              <a:ln>
                <a:noFill/>
              </a:ln>
              <a:solidFill>
                <a:srgbClr val="12284C"/>
              </a:solidFill>
              <a:effectLst/>
              <a:uLnTx/>
              <a:uFillTx/>
              <a:latin typeface="Arial" panose="020B0604020202020204" pitchFamily="34" charset="0"/>
              <a:cs typeface="Arial"/>
              <a:sym typeface="Arial"/>
            </a:endParaRPr>
          </a:p>
        </p:txBody>
      </p:sp>
      <p:sp>
        <p:nvSpPr>
          <p:cNvPr id="1057" name="Freeform 132">
            <a:extLst>
              <a:ext uri="{FF2B5EF4-FFF2-40B4-BE49-F238E27FC236}">
                <a16:creationId xmlns:a16="http://schemas.microsoft.com/office/drawing/2014/main" id="{30597E07-E9B1-A53F-0C3C-0C7C7F84BFE7}"/>
              </a:ext>
              <a:ext uri="{C183D7F6-B498-43B3-948B-1728B52AA6E4}">
                <adec:decorative xmlns:adec="http://schemas.microsoft.com/office/drawing/2017/decorative" val="1"/>
              </a:ext>
            </a:extLst>
          </p:cNvPr>
          <p:cNvSpPr>
            <a:spLocks/>
          </p:cNvSpPr>
          <p:nvPr/>
        </p:nvSpPr>
        <p:spPr bwMode="auto">
          <a:xfrm>
            <a:off x="9794875" y="4699318"/>
            <a:ext cx="65088" cy="63500"/>
          </a:xfrm>
          <a:custGeom>
            <a:avLst/>
            <a:gdLst>
              <a:gd name="T0" fmla="*/ 35 w 41"/>
              <a:gd name="T1" fmla="*/ 6 h 40"/>
              <a:gd name="T2" fmla="*/ 35 w 41"/>
              <a:gd name="T3" fmla="*/ 6 h 40"/>
              <a:gd name="T4" fmla="*/ 32 w 41"/>
              <a:gd name="T5" fmla="*/ 3 h 40"/>
              <a:gd name="T6" fmla="*/ 28 w 41"/>
              <a:gd name="T7" fmla="*/ 1 h 40"/>
              <a:gd name="T8" fmla="*/ 25 w 41"/>
              <a:gd name="T9" fmla="*/ 0 h 40"/>
              <a:gd name="T10" fmla="*/ 21 w 41"/>
              <a:gd name="T11" fmla="*/ 0 h 40"/>
              <a:gd name="T12" fmla="*/ 21 w 41"/>
              <a:gd name="T13" fmla="*/ 0 h 40"/>
              <a:gd name="T14" fmla="*/ 17 w 41"/>
              <a:gd name="T15" fmla="*/ 0 h 40"/>
              <a:gd name="T16" fmla="*/ 13 w 41"/>
              <a:gd name="T17" fmla="*/ 1 h 40"/>
              <a:gd name="T18" fmla="*/ 9 w 41"/>
              <a:gd name="T19" fmla="*/ 3 h 40"/>
              <a:gd name="T20" fmla="*/ 6 w 41"/>
              <a:gd name="T21" fmla="*/ 6 h 40"/>
              <a:gd name="T22" fmla="*/ 6 w 41"/>
              <a:gd name="T23" fmla="*/ 6 h 40"/>
              <a:gd name="T24" fmla="*/ 4 w 41"/>
              <a:gd name="T25" fmla="*/ 9 h 40"/>
              <a:gd name="T26" fmla="*/ 2 w 41"/>
              <a:gd name="T27" fmla="*/ 12 h 40"/>
              <a:gd name="T28" fmla="*/ 1 w 41"/>
              <a:gd name="T29" fmla="*/ 16 h 40"/>
              <a:gd name="T30" fmla="*/ 0 w 41"/>
              <a:gd name="T31" fmla="*/ 20 h 40"/>
              <a:gd name="T32" fmla="*/ 0 w 41"/>
              <a:gd name="T33" fmla="*/ 20 h 40"/>
              <a:gd name="T34" fmla="*/ 1 w 41"/>
              <a:gd name="T35" fmla="*/ 24 h 40"/>
              <a:gd name="T36" fmla="*/ 2 w 41"/>
              <a:gd name="T37" fmla="*/ 28 h 40"/>
              <a:gd name="T38" fmla="*/ 4 w 41"/>
              <a:gd name="T39" fmla="*/ 31 h 40"/>
              <a:gd name="T40" fmla="*/ 6 w 41"/>
              <a:gd name="T41" fmla="*/ 34 h 40"/>
              <a:gd name="T42" fmla="*/ 6 w 41"/>
              <a:gd name="T43" fmla="*/ 34 h 40"/>
              <a:gd name="T44" fmla="*/ 9 w 41"/>
              <a:gd name="T45" fmla="*/ 37 h 40"/>
              <a:gd name="T46" fmla="*/ 13 w 41"/>
              <a:gd name="T47" fmla="*/ 39 h 40"/>
              <a:gd name="T48" fmla="*/ 17 w 41"/>
              <a:gd name="T49" fmla="*/ 40 h 40"/>
              <a:gd name="T50" fmla="*/ 21 w 41"/>
              <a:gd name="T51" fmla="*/ 40 h 40"/>
              <a:gd name="T52" fmla="*/ 21 w 41"/>
              <a:gd name="T53" fmla="*/ 40 h 40"/>
              <a:gd name="T54" fmla="*/ 25 w 41"/>
              <a:gd name="T55" fmla="*/ 40 h 40"/>
              <a:gd name="T56" fmla="*/ 28 w 41"/>
              <a:gd name="T57" fmla="*/ 39 h 40"/>
              <a:gd name="T58" fmla="*/ 32 w 41"/>
              <a:gd name="T59" fmla="*/ 37 h 40"/>
              <a:gd name="T60" fmla="*/ 35 w 41"/>
              <a:gd name="T61" fmla="*/ 34 h 40"/>
              <a:gd name="T62" fmla="*/ 35 w 41"/>
              <a:gd name="T63" fmla="*/ 34 h 40"/>
              <a:gd name="T64" fmla="*/ 37 w 41"/>
              <a:gd name="T65" fmla="*/ 31 h 40"/>
              <a:gd name="T66" fmla="*/ 39 w 41"/>
              <a:gd name="T67" fmla="*/ 28 h 40"/>
              <a:gd name="T68" fmla="*/ 40 w 41"/>
              <a:gd name="T69" fmla="*/ 24 h 40"/>
              <a:gd name="T70" fmla="*/ 41 w 41"/>
              <a:gd name="T71" fmla="*/ 20 h 40"/>
              <a:gd name="T72" fmla="*/ 41 w 41"/>
              <a:gd name="T73" fmla="*/ 20 h 40"/>
              <a:gd name="T74" fmla="*/ 40 w 41"/>
              <a:gd name="T75" fmla="*/ 16 h 40"/>
              <a:gd name="T76" fmla="*/ 39 w 41"/>
              <a:gd name="T77" fmla="*/ 12 h 40"/>
              <a:gd name="T78" fmla="*/ 37 w 41"/>
              <a:gd name="T79" fmla="*/ 9 h 40"/>
              <a:gd name="T80" fmla="*/ 35 w 41"/>
              <a:gd name="T81" fmla="*/ 6 h 40"/>
              <a:gd name="T82" fmla="*/ 35 w 41"/>
              <a:gd name="T83"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1" h="40">
                <a:moveTo>
                  <a:pt x="35" y="6"/>
                </a:moveTo>
                <a:lnTo>
                  <a:pt x="35" y="6"/>
                </a:lnTo>
                <a:lnTo>
                  <a:pt x="32" y="3"/>
                </a:lnTo>
                <a:lnTo>
                  <a:pt x="28" y="1"/>
                </a:lnTo>
                <a:lnTo>
                  <a:pt x="25" y="0"/>
                </a:lnTo>
                <a:lnTo>
                  <a:pt x="21" y="0"/>
                </a:lnTo>
                <a:lnTo>
                  <a:pt x="21" y="0"/>
                </a:lnTo>
                <a:lnTo>
                  <a:pt x="17" y="0"/>
                </a:lnTo>
                <a:lnTo>
                  <a:pt x="13" y="1"/>
                </a:lnTo>
                <a:lnTo>
                  <a:pt x="9" y="3"/>
                </a:lnTo>
                <a:lnTo>
                  <a:pt x="6" y="6"/>
                </a:lnTo>
                <a:lnTo>
                  <a:pt x="6" y="6"/>
                </a:lnTo>
                <a:lnTo>
                  <a:pt x="4" y="9"/>
                </a:lnTo>
                <a:lnTo>
                  <a:pt x="2" y="12"/>
                </a:lnTo>
                <a:lnTo>
                  <a:pt x="1" y="16"/>
                </a:lnTo>
                <a:lnTo>
                  <a:pt x="0" y="20"/>
                </a:lnTo>
                <a:lnTo>
                  <a:pt x="0" y="20"/>
                </a:lnTo>
                <a:lnTo>
                  <a:pt x="1" y="24"/>
                </a:lnTo>
                <a:lnTo>
                  <a:pt x="2" y="28"/>
                </a:lnTo>
                <a:lnTo>
                  <a:pt x="4" y="31"/>
                </a:lnTo>
                <a:lnTo>
                  <a:pt x="6" y="34"/>
                </a:lnTo>
                <a:lnTo>
                  <a:pt x="6" y="34"/>
                </a:lnTo>
                <a:lnTo>
                  <a:pt x="9" y="37"/>
                </a:lnTo>
                <a:lnTo>
                  <a:pt x="13" y="39"/>
                </a:lnTo>
                <a:lnTo>
                  <a:pt x="17" y="40"/>
                </a:lnTo>
                <a:lnTo>
                  <a:pt x="21" y="40"/>
                </a:lnTo>
                <a:lnTo>
                  <a:pt x="21" y="40"/>
                </a:lnTo>
                <a:lnTo>
                  <a:pt x="25" y="40"/>
                </a:lnTo>
                <a:lnTo>
                  <a:pt x="28" y="39"/>
                </a:lnTo>
                <a:lnTo>
                  <a:pt x="32" y="37"/>
                </a:lnTo>
                <a:lnTo>
                  <a:pt x="35" y="34"/>
                </a:lnTo>
                <a:lnTo>
                  <a:pt x="35" y="34"/>
                </a:lnTo>
                <a:lnTo>
                  <a:pt x="37" y="31"/>
                </a:lnTo>
                <a:lnTo>
                  <a:pt x="39" y="28"/>
                </a:lnTo>
                <a:lnTo>
                  <a:pt x="40" y="24"/>
                </a:lnTo>
                <a:lnTo>
                  <a:pt x="41" y="20"/>
                </a:lnTo>
                <a:lnTo>
                  <a:pt x="41" y="20"/>
                </a:lnTo>
                <a:lnTo>
                  <a:pt x="40" y="16"/>
                </a:lnTo>
                <a:lnTo>
                  <a:pt x="39" y="12"/>
                </a:lnTo>
                <a:lnTo>
                  <a:pt x="37" y="9"/>
                </a:lnTo>
                <a:lnTo>
                  <a:pt x="35" y="6"/>
                </a:lnTo>
                <a:lnTo>
                  <a:pt x="35" y="6"/>
                </a:lnTo>
                <a:close/>
              </a:path>
            </a:pathLst>
          </a:custGeom>
          <a:solidFill>
            <a:srgbClr val="1229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058" name="Rectangle 133">
            <a:extLst>
              <a:ext uri="{FF2B5EF4-FFF2-40B4-BE49-F238E27FC236}">
                <a16:creationId xmlns:a16="http://schemas.microsoft.com/office/drawing/2014/main" id="{65F84255-2150-40F0-C639-5A27984322AA}"/>
              </a:ext>
            </a:extLst>
          </p:cNvPr>
          <p:cNvSpPr>
            <a:spLocks noChangeArrowheads="1"/>
          </p:cNvSpPr>
          <p:nvPr/>
        </p:nvSpPr>
        <p:spPr bwMode="auto">
          <a:xfrm>
            <a:off x="9940925" y="4660900"/>
            <a:ext cx="10318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0" cap="none" spc="0" normalizeH="0" baseline="0" noProof="0">
                <a:ln>
                  <a:noFill/>
                </a:ln>
                <a:solidFill>
                  <a:srgbClr val="000000"/>
                </a:solidFill>
                <a:effectLst/>
                <a:uLnTx/>
                <a:uFillTx/>
                <a:latin typeface="Open Sans" panose="020B0606030504020204" pitchFamily="34" charset="0"/>
                <a:cs typeface="Arial"/>
                <a:sym typeface="Arial"/>
              </a:rPr>
              <a:t>Measure</a:t>
            </a:r>
            <a:endParaRPr kumimoji="0" lang="en-US" altLang="en-US" sz="1800" b="0" i="0" u="none" strike="noStrike" kern="0" cap="none" spc="0" normalizeH="0" baseline="0" noProof="0">
              <a:ln>
                <a:noFill/>
              </a:ln>
              <a:solidFill>
                <a:srgbClr val="12284C"/>
              </a:solidFill>
              <a:effectLst/>
              <a:uLnTx/>
              <a:uFillTx/>
              <a:latin typeface="Arial" panose="020B0604020202020204" pitchFamily="34" charset="0"/>
              <a:cs typeface="Arial"/>
              <a:sym typeface="Arial"/>
            </a:endParaRPr>
          </a:p>
        </p:txBody>
      </p:sp>
      <p:sp>
        <p:nvSpPr>
          <p:cNvPr id="1059" name="Freeform 134">
            <a:extLst>
              <a:ext uri="{FF2B5EF4-FFF2-40B4-BE49-F238E27FC236}">
                <a16:creationId xmlns:a16="http://schemas.microsoft.com/office/drawing/2014/main" id="{AF7420AB-632C-4941-65DD-B045B5F6BB1F}"/>
              </a:ext>
              <a:ext uri="{C183D7F6-B498-43B3-948B-1728B52AA6E4}">
                <adec:decorative xmlns:adec="http://schemas.microsoft.com/office/drawing/2017/decorative" val="1"/>
              </a:ext>
            </a:extLst>
          </p:cNvPr>
          <p:cNvSpPr>
            <a:spLocks/>
          </p:cNvSpPr>
          <p:nvPr/>
        </p:nvSpPr>
        <p:spPr bwMode="auto">
          <a:xfrm>
            <a:off x="9794875" y="4853623"/>
            <a:ext cx="65088" cy="63500"/>
          </a:xfrm>
          <a:custGeom>
            <a:avLst/>
            <a:gdLst>
              <a:gd name="T0" fmla="*/ 35 w 41"/>
              <a:gd name="T1" fmla="*/ 6 h 40"/>
              <a:gd name="T2" fmla="*/ 35 w 41"/>
              <a:gd name="T3" fmla="*/ 6 h 40"/>
              <a:gd name="T4" fmla="*/ 32 w 41"/>
              <a:gd name="T5" fmla="*/ 3 h 40"/>
              <a:gd name="T6" fmla="*/ 28 w 41"/>
              <a:gd name="T7" fmla="*/ 1 h 40"/>
              <a:gd name="T8" fmla="*/ 25 w 41"/>
              <a:gd name="T9" fmla="*/ 0 h 40"/>
              <a:gd name="T10" fmla="*/ 21 w 41"/>
              <a:gd name="T11" fmla="*/ 0 h 40"/>
              <a:gd name="T12" fmla="*/ 21 w 41"/>
              <a:gd name="T13" fmla="*/ 0 h 40"/>
              <a:gd name="T14" fmla="*/ 17 w 41"/>
              <a:gd name="T15" fmla="*/ 0 h 40"/>
              <a:gd name="T16" fmla="*/ 13 w 41"/>
              <a:gd name="T17" fmla="*/ 1 h 40"/>
              <a:gd name="T18" fmla="*/ 9 w 41"/>
              <a:gd name="T19" fmla="*/ 3 h 40"/>
              <a:gd name="T20" fmla="*/ 6 w 41"/>
              <a:gd name="T21" fmla="*/ 6 h 40"/>
              <a:gd name="T22" fmla="*/ 6 w 41"/>
              <a:gd name="T23" fmla="*/ 6 h 40"/>
              <a:gd name="T24" fmla="*/ 4 w 41"/>
              <a:gd name="T25" fmla="*/ 9 h 40"/>
              <a:gd name="T26" fmla="*/ 2 w 41"/>
              <a:gd name="T27" fmla="*/ 12 h 40"/>
              <a:gd name="T28" fmla="*/ 1 w 41"/>
              <a:gd name="T29" fmla="*/ 16 h 40"/>
              <a:gd name="T30" fmla="*/ 0 w 41"/>
              <a:gd name="T31" fmla="*/ 20 h 40"/>
              <a:gd name="T32" fmla="*/ 0 w 41"/>
              <a:gd name="T33" fmla="*/ 20 h 40"/>
              <a:gd name="T34" fmla="*/ 1 w 41"/>
              <a:gd name="T35" fmla="*/ 24 h 40"/>
              <a:gd name="T36" fmla="*/ 2 w 41"/>
              <a:gd name="T37" fmla="*/ 28 h 40"/>
              <a:gd name="T38" fmla="*/ 4 w 41"/>
              <a:gd name="T39" fmla="*/ 31 h 40"/>
              <a:gd name="T40" fmla="*/ 6 w 41"/>
              <a:gd name="T41" fmla="*/ 34 h 40"/>
              <a:gd name="T42" fmla="*/ 6 w 41"/>
              <a:gd name="T43" fmla="*/ 34 h 40"/>
              <a:gd name="T44" fmla="*/ 9 w 41"/>
              <a:gd name="T45" fmla="*/ 37 h 40"/>
              <a:gd name="T46" fmla="*/ 13 w 41"/>
              <a:gd name="T47" fmla="*/ 39 h 40"/>
              <a:gd name="T48" fmla="*/ 17 w 41"/>
              <a:gd name="T49" fmla="*/ 40 h 40"/>
              <a:gd name="T50" fmla="*/ 21 w 41"/>
              <a:gd name="T51" fmla="*/ 40 h 40"/>
              <a:gd name="T52" fmla="*/ 21 w 41"/>
              <a:gd name="T53" fmla="*/ 40 h 40"/>
              <a:gd name="T54" fmla="*/ 25 w 41"/>
              <a:gd name="T55" fmla="*/ 40 h 40"/>
              <a:gd name="T56" fmla="*/ 28 w 41"/>
              <a:gd name="T57" fmla="*/ 39 h 40"/>
              <a:gd name="T58" fmla="*/ 32 w 41"/>
              <a:gd name="T59" fmla="*/ 37 h 40"/>
              <a:gd name="T60" fmla="*/ 35 w 41"/>
              <a:gd name="T61" fmla="*/ 34 h 40"/>
              <a:gd name="T62" fmla="*/ 35 w 41"/>
              <a:gd name="T63" fmla="*/ 34 h 40"/>
              <a:gd name="T64" fmla="*/ 37 w 41"/>
              <a:gd name="T65" fmla="*/ 31 h 40"/>
              <a:gd name="T66" fmla="*/ 39 w 41"/>
              <a:gd name="T67" fmla="*/ 28 h 40"/>
              <a:gd name="T68" fmla="*/ 40 w 41"/>
              <a:gd name="T69" fmla="*/ 24 h 40"/>
              <a:gd name="T70" fmla="*/ 41 w 41"/>
              <a:gd name="T71" fmla="*/ 20 h 40"/>
              <a:gd name="T72" fmla="*/ 41 w 41"/>
              <a:gd name="T73" fmla="*/ 20 h 40"/>
              <a:gd name="T74" fmla="*/ 40 w 41"/>
              <a:gd name="T75" fmla="*/ 16 h 40"/>
              <a:gd name="T76" fmla="*/ 39 w 41"/>
              <a:gd name="T77" fmla="*/ 12 h 40"/>
              <a:gd name="T78" fmla="*/ 37 w 41"/>
              <a:gd name="T79" fmla="*/ 9 h 40"/>
              <a:gd name="T80" fmla="*/ 35 w 41"/>
              <a:gd name="T81" fmla="*/ 6 h 40"/>
              <a:gd name="T82" fmla="*/ 35 w 41"/>
              <a:gd name="T83"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1" h="40">
                <a:moveTo>
                  <a:pt x="35" y="6"/>
                </a:moveTo>
                <a:lnTo>
                  <a:pt x="35" y="6"/>
                </a:lnTo>
                <a:lnTo>
                  <a:pt x="32" y="3"/>
                </a:lnTo>
                <a:lnTo>
                  <a:pt x="28" y="1"/>
                </a:lnTo>
                <a:lnTo>
                  <a:pt x="25" y="0"/>
                </a:lnTo>
                <a:lnTo>
                  <a:pt x="21" y="0"/>
                </a:lnTo>
                <a:lnTo>
                  <a:pt x="21" y="0"/>
                </a:lnTo>
                <a:lnTo>
                  <a:pt x="17" y="0"/>
                </a:lnTo>
                <a:lnTo>
                  <a:pt x="13" y="1"/>
                </a:lnTo>
                <a:lnTo>
                  <a:pt x="9" y="3"/>
                </a:lnTo>
                <a:lnTo>
                  <a:pt x="6" y="6"/>
                </a:lnTo>
                <a:lnTo>
                  <a:pt x="6" y="6"/>
                </a:lnTo>
                <a:lnTo>
                  <a:pt x="4" y="9"/>
                </a:lnTo>
                <a:lnTo>
                  <a:pt x="2" y="12"/>
                </a:lnTo>
                <a:lnTo>
                  <a:pt x="1" y="16"/>
                </a:lnTo>
                <a:lnTo>
                  <a:pt x="0" y="20"/>
                </a:lnTo>
                <a:lnTo>
                  <a:pt x="0" y="20"/>
                </a:lnTo>
                <a:lnTo>
                  <a:pt x="1" y="24"/>
                </a:lnTo>
                <a:lnTo>
                  <a:pt x="2" y="28"/>
                </a:lnTo>
                <a:lnTo>
                  <a:pt x="4" y="31"/>
                </a:lnTo>
                <a:lnTo>
                  <a:pt x="6" y="34"/>
                </a:lnTo>
                <a:lnTo>
                  <a:pt x="6" y="34"/>
                </a:lnTo>
                <a:lnTo>
                  <a:pt x="9" y="37"/>
                </a:lnTo>
                <a:lnTo>
                  <a:pt x="13" y="39"/>
                </a:lnTo>
                <a:lnTo>
                  <a:pt x="17" y="40"/>
                </a:lnTo>
                <a:lnTo>
                  <a:pt x="21" y="40"/>
                </a:lnTo>
                <a:lnTo>
                  <a:pt x="21" y="40"/>
                </a:lnTo>
                <a:lnTo>
                  <a:pt x="25" y="40"/>
                </a:lnTo>
                <a:lnTo>
                  <a:pt x="28" y="39"/>
                </a:lnTo>
                <a:lnTo>
                  <a:pt x="32" y="37"/>
                </a:lnTo>
                <a:lnTo>
                  <a:pt x="35" y="34"/>
                </a:lnTo>
                <a:lnTo>
                  <a:pt x="35" y="34"/>
                </a:lnTo>
                <a:lnTo>
                  <a:pt x="37" y="31"/>
                </a:lnTo>
                <a:lnTo>
                  <a:pt x="39" y="28"/>
                </a:lnTo>
                <a:lnTo>
                  <a:pt x="40" y="24"/>
                </a:lnTo>
                <a:lnTo>
                  <a:pt x="41" y="20"/>
                </a:lnTo>
                <a:lnTo>
                  <a:pt x="41" y="20"/>
                </a:lnTo>
                <a:lnTo>
                  <a:pt x="40" y="16"/>
                </a:lnTo>
                <a:lnTo>
                  <a:pt x="39" y="12"/>
                </a:lnTo>
                <a:lnTo>
                  <a:pt x="37" y="9"/>
                </a:lnTo>
                <a:lnTo>
                  <a:pt x="35" y="6"/>
                </a:lnTo>
                <a:lnTo>
                  <a:pt x="35" y="6"/>
                </a:lnTo>
                <a:close/>
              </a:path>
            </a:pathLst>
          </a:custGeom>
          <a:solidFill>
            <a:srgbClr val="1229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066" name="Rectangle 135">
            <a:extLst>
              <a:ext uri="{FF2B5EF4-FFF2-40B4-BE49-F238E27FC236}">
                <a16:creationId xmlns:a16="http://schemas.microsoft.com/office/drawing/2014/main" id="{89D1F677-7A3E-0C97-535F-71E57F7E1CE8}"/>
              </a:ext>
            </a:extLst>
          </p:cNvPr>
          <p:cNvSpPr>
            <a:spLocks noChangeArrowheads="1"/>
          </p:cNvSpPr>
          <p:nvPr/>
        </p:nvSpPr>
        <p:spPr bwMode="auto">
          <a:xfrm>
            <a:off x="9940925" y="4813300"/>
            <a:ext cx="92392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0" cap="none" spc="0" normalizeH="0" baseline="0" noProof="0">
                <a:ln>
                  <a:noFill/>
                </a:ln>
                <a:solidFill>
                  <a:srgbClr val="000000"/>
                </a:solidFill>
                <a:effectLst/>
                <a:uLnTx/>
                <a:uFillTx/>
                <a:latin typeface="Open Sans" panose="020B0606030504020204" pitchFamily="34" charset="0"/>
                <a:cs typeface="Arial"/>
                <a:sym typeface="Arial"/>
              </a:rPr>
              <a:t>6 Month Target</a:t>
            </a:r>
            <a:endParaRPr kumimoji="0" lang="en-US" altLang="en-US" sz="1800" b="0" i="0" u="none" strike="noStrike" kern="0" cap="none" spc="0" normalizeH="0" baseline="0" noProof="0">
              <a:ln>
                <a:noFill/>
              </a:ln>
              <a:solidFill>
                <a:srgbClr val="12284C"/>
              </a:solidFill>
              <a:effectLst/>
              <a:uLnTx/>
              <a:uFillTx/>
              <a:latin typeface="Arial" panose="020B0604020202020204" pitchFamily="34" charset="0"/>
              <a:cs typeface="Arial"/>
              <a:sym typeface="Arial"/>
            </a:endParaRPr>
          </a:p>
        </p:txBody>
      </p:sp>
      <p:sp>
        <p:nvSpPr>
          <p:cNvPr id="1067" name="Freeform 136">
            <a:extLst>
              <a:ext uri="{FF2B5EF4-FFF2-40B4-BE49-F238E27FC236}">
                <a16:creationId xmlns:a16="http://schemas.microsoft.com/office/drawing/2014/main" id="{7762C38F-0329-1FB3-2224-E3828581B8DF}"/>
              </a:ext>
              <a:ext uri="{C183D7F6-B498-43B3-948B-1728B52AA6E4}">
                <adec:decorative xmlns:adec="http://schemas.microsoft.com/office/drawing/2017/decorative" val="1"/>
              </a:ext>
            </a:extLst>
          </p:cNvPr>
          <p:cNvSpPr>
            <a:spLocks/>
          </p:cNvSpPr>
          <p:nvPr/>
        </p:nvSpPr>
        <p:spPr bwMode="auto">
          <a:xfrm>
            <a:off x="9794875" y="5004118"/>
            <a:ext cx="65088" cy="63500"/>
          </a:xfrm>
          <a:custGeom>
            <a:avLst/>
            <a:gdLst>
              <a:gd name="T0" fmla="*/ 35 w 41"/>
              <a:gd name="T1" fmla="*/ 6 h 40"/>
              <a:gd name="T2" fmla="*/ 35 w 41"/>
              <a:gd name="T3" fmla="*/ 6 h 40"/>
              <a:gd name="T4" fmla="*/ 32 w 41"/>
              <a:gd name="T5" fmla="*/ 3 h 40"/>
              <a:gd name="T6" fmla="*/ 28 w 41"/>
              <a:gd name="T7" fmla="*/ 1 h 40"/>
              <a:gd name="T8" fmla="*/ 25 w 41"/>
              <a:gd name="T9" fmla="*/ 0 h 40"/>
              <a:gd name="T10" fmla="*/ 21 w 41"/>
              <a:gd name="T11" fmla="*/ 0 h 40"/>
              <a:gd name="T12" fmla="*/ 21 w 41"/>
              <a:gd name="T13" fmla="*/ 0 h 40"/>
              <a:gd name="T14" fmla="*/ 17 w 41"/>
              <a:gd name="T15" fmla="*/ 0 h 40"/>
              <a:gd name="T16" fmla="*/ 13 w 41"/>
              <a:gd name="T17" fmla="*/ 1 h 40"/>
              <a:gd name="T18" fmla="*/ 9 w 41"/>
              <a:gd name="T19" fmla="*/ 3 h 40"/>
              <a:gd name="T20" fmla="*/ 6 w 41"/>
              <a:gd name="T21" fmla="*/ 6 h 40"/>
              <a:gd name="T22" fmla="*/ 6 w 41"/>
              <a:gd name="T23" fmla="*/ 6 h 40"/>
              <a:gd name="T24" fmla="*/ 4 w 41"/>
              <a:gd name="T25" fmla="*/ 9 h 40"/>
              <a:gd name="T26" fmla="*/ 2 w 41"/>
              <a:gd name="T27" fmla="*/ 12 h 40"/>
              <a:gd name="T28" fmla="*/ 1 w 41"/>
              <a:gd name="T29" fmla="*/ 16 h 40"/>
              <a:gd name="T30" fmla="*/ 0 w 41"/>
              <a:gd name="T31" fmla="*/ 20 h 40"/>
              <a:gd name="T32" fmla="*/ 0 w 41"/>
              <a:gd name="T33" fmla="*/ 20 h 40"/>
              <a:gd name="T34" fmla="*/ 1 w 41"/>
              <a:gd name="T35" fmla="*/ 24 h 40"/>
              <a:gd name="T36" fmla="*/ 2 w 41"/>
              <a:gd name="T37" fmla="*/ 28 h 40"/>
              <a:gd name="T38" fmla="*/ 4 w 41"/>
              <a:gd name="T39" fmla="*/ 31 h 40"/>
              <a:gd name="T40" fmla="*/ 6 w 41"/>
              <a:gd name="T41" fmla="*/ 34 h 40"/>
              <a:gd name="T42" fmla="*/ 6 w 41"/>
              <a:gd name="T43" fmla="*/ 34 h 40"/>
              <a:gd name="T44" fmla="*/ 9 w 41"/>
              <a:gd name="T45" fmla="*/ 37 h 40"/>
              <a:gd name="T46" fmla="*/ 13 w 41"/>
              <a:gd name="T47" fmla="*/ 39 h 40"/>
              <a:gd name="T48" fmla="*/ 17 w 41"/>
              <a:gd name="T49" fmla="*/ 40 h 40"/>
              <a:gd name="T50" fmla="*/ 21 w 41"/>
              <a:gd name="T51" fmla="*/ 40 h 40"/>
              <a:gd name="T52" fmla="*/ 21 w 41"/>
              <a:gd name="T53" fmla="*/ 40 h 40"/>
              <a:gd name="T54" fmla="*/ 25 w 41"/>
              <a:gd name="T55" fmla="*/ 40 h 40"/>
              <a:gd name="T56" fmla="*/ 28 w 41"/>
              <a:gd name="T57" fmla="*/ 39 h 40"/>
              <a:gd name="T58" fmla="*/ 32 w 41"/>
              <a:gd name="T59" fmla="*/ 37 h 40"/>
              <a:gd name="T60" fmla="*/ 35 w 41"/>
              <a:gd name="T61" fmla="*/ 34 h 40"/>
              <a:gd name="T62" fmla="*/ 35 w 41"/>
              <a:gd name="T63" fmla="*/ 34 h 40"/>
              <a:gd name="T64" fmla="*/ 37 w 41"/>
              <a:gd name="T65" fmla="*/ 31 h 40"/>
              <a:gd name="T66" fmla="*/ 39 w 41"/>
              <a:gd name="T67" fmla="*/ 28 h 40"/>
              <a:gd name="T68" fmla="*/ 40 w 41"/>
              <a:gd name="T69" fmla="*/ 24 h 40"/>
              <a:gd name="T70" fmla="*/ 41 w 41"/>
              <a:gd name="T71" fmla="*/ 20 h 40"/>
              <a:gd name="T72" fmla="*/ 41 w 41"/>
              <a:gd name="T73" fmla="*/ 20 h 40"/>
              <a:gd name="T74" fmla="*/ 40 w 41"/>
              <a:gd name="T75" fmla="*/ 16 h 40"/>
              <a:gd name="T76" fmla="*/ 39 w 41"/>
              <a:gd name="T77" fmla="*/ 12 h 40"/>
              <a:gd name="T78" fmla="*/ 37 w 41"/>
              <a:gd name="T79" fmla="*/ 9 h 40"/>
              <a:gd name="T80" fmla="*/ 35 w 41"/>
              <a:gd name="T81" fmla="*/ 6 h 40"/>
              <a:gd name="T82" fmla="*/ 35 w 41"/>
              <a:gd name="T83"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1" h="40">
                <a:moveTo>
                  <a:pt x="35" y="6"/>
                </a:moveTo>
                <a:lnTo>
                  <a:pt x="35" y="6"/>
                </a:lnTo>
                <a:lnTo>
                  <a:pt x="32" y="3"/>
                </a:lnTo>
                <a:lnTo>
                  <a:pt x="28" y="1"/>
                </a:lnTo>
                <a:lnTo>
                  <a:pt x="25" y="0"/>
                </a:lnTo>
                <a:lnTo>
                  <a:pt x="21" y="0"/>
                </a:lnTo>
                <a:lnTo>
                  <a:pt x="21" y="0"/>
                </a:lnTo>
                <a:lnTo>
                  <a:pt x="17" y="0"/>
                </a:lnTo>
                <a:lnTo>
                  <a:pt x="13" y="1"/>
                </a:lnTo>
                <a:lnTo>
                  <a:pt x="9" y="3"/>
                </a:lnTo>
                <a:lnTo>
                  <a:pt x="6" y="6"/>
                </a:lnTo>
                <a:lnTo>
                  <a:pt x="6" y="6"/>
                </a:lnTo>
                <a:lnTo>
                  <a:pt x="4" y="9"/>
                </a:lnTo>
                <a:lnTo>
                  <a:pt x="2" y="12"/>
                </a:lnTo>
                <a:lnTo>
                  <a:pt x="1" y="16"/>
                </a:lnTo>
                <a:lnTo>
                  <a:pt x="0" y="20"/>
                </a:lnTo>
                <a:lnTo>
                  <a:pt x="0" y="20"/>
                </a:lnTo>
                <a:lnTo>
                  <a:pt x="1" y="24"/>
                </a:lnTo>
                <a:lnTo>
                  <a:pt x="2" y="28"/>
                </a:lnTo>
                <a:lnTo>
                  <a:pt x="4" y="31"/>
                </a:lnTo>
                <a:lnTo>
                  <a:pt x="6" y="34"/>
                </a:lnTo>
                <a:lnTo>
                  <a:pt x="6" y="34"/>
                </a:lnTo>
                <a:lnTo>
                  <a:pt x="9" y="37"/>
                </a:lnTo>
                <a:lnTo>
                  <a:pt x="13" y="39"/>
                </a:lnTo>
                <a:lnTo>
                  <a:pt x="17" y="40"/>
                </a:lnTo>
                <a:lnTo>
                  <a:pt x="21" y="40"/>
                </a:lnTo>
                <a:lnTo>
                  <a:pt x="21" y="40"/>
                </a:lnTo>
                <a:lnTo>
                  <a:pt x="25" y="40"/>
                </a:lnTo>
                <a:lnTo>
                  <a:pt x="28" y="39"/>
                </a:lnTo>
                <a:lnTo>
                  <a:pt x="32" y="37"/>
                </a:lnTo>
                <a:lnTo>
                  <a:pt x="35" y="34"/>
                </a:lnTo>
                <a:lnTo>
                  <a:pt x="35" y="34"/>
                </a:lnTo>
                <a:lnTo>
                  <a:pt x="37" y="31"/>
                </a:lnTo>
                <a:lnTo>
                  <a:pt x="39" y="28"/>
                </a:lnTo>
                <a:lnTo>
                  <a:pt x="40" y="24"/>
                </a:lnTo>
                <a:lnTo>
                  <a:pt x="41" y="20"/>
                </a:lnTo>
                <a:lnTo>
                  <a:pt x="41" y="20"/>
                </a:lnTo>
                <a:lnTo>
                  <a:pt x="40" y="16"/>
                </a:lnTo>
                <a:lnTo>
                  <a:pt x="39" y="12"/>
                </a:lnTo>
                <a:lnTo>
                  <a:pt x="37" y="9"/>
                </a:lnTo>
                <a:lnTo>
                  <a:pt x="35" y="6"/>
                </a:lnTo>
                <a:lnTo>
                  <a:pt x="35" y="6"/>
                </a:lnTo>
                <a:close/>
              </a:path>
            </a:pathLst>
          </a:custGeom>
          <a:solidFill>
            <a:srgbClr val="1229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068" name="Rectangle 137">
            <a:extLst>
              <a:ext uri="{FF2B5EF4-FFF2-40B4-BE49-F238E27FC236}">
                <a16:creationId xmlns:a16="http://schemas.microsoft.com/office/drawing/2014/main" id="{3C84DB1F-E595-85A8-8D95-258BAD7804A5}"/>
              </a:ext>
            </a:extLst>
          </p:cNvPr>
          <p:cNvSpPr>
            <a:spLocks noChangeArrowheads="1"/>
          </p:cNvSpPr>
          <p:nvPr/>
        </p:nvSpPr>
        <p:spPr bwMode="auto">
          <a:xfrm>
            <a:off x="9940925" y="4965700"/>
            <a:ext cx="1068388"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0" cap="none" spc="0" normalizeH="0" baseline="0" noProof="0">
                <a:ln>
                  <a:noFill/>
                </a:ln>
                <a:solidFill>
                  <a:srgbClr val="000000"/>
                </a:solidFill>
                <a:effectLst/>
                <a:uLnTx/>
                <a:uFillTx/>
                <a:latin typeface="Open Sans" panose="020B0606030504020204" pitchFamily="34" charset="0"/>
                <a:cs typeface="Arial"/>
                <a:sym typeface="Arial"/>
              </a:rPr>
              <a:t>1 Year Target</a:t>
            </a:r>
            <a:endParaRPr kumimoji="0" lang="en-US" altLang="en-US" sz="1800" b="0" i="0" u="none" strike="noStrike" kern="0" cap="none" spc="0" normalizeH="0" baseline="0" noProof="0">
              <a:ln>
                <a:noFill/>
              </a:ln>
              <a:solidFill>
                <a:srgbClr val="12284C"/>
              </a:solidFill>
              <a:effectLst/>
              <a:uLnTx/>
              <a:uFillTx/>
              <a:latin typeface="Arial" panose="020B0604020202020204" pitchFamily="34" charset="0"/>
              <a:cs typeface="Arial"/>
              <a:sym typeface="Arial"/>
            </a:endParaRPr>
          </a:p>
        </p:txBody>
      </p:sp>
      <p:sp>
        <p:nvSpPr>
          <p:cNvPr id="1070" name="Rectangle 139">
            <a:extLst>
              <a:ext uri="{FF2B5EF4-FFF2-40B4-BE49-F238E27FC236}">
                <a16:creationId xmlns:a16="http://schemas.microsoft.com/office/drawing/2014/main" id="{FE37AA3E-181D-141F-E6FA-76AB690EE898}"/>
              </a:ext>
            </a:extLst>
          </p:cNvPr>
          <p:cNvSpPr>
            <a:spLocks noChangeArrowheads="1"/>
          </p:cNvSpPr>
          <p:nvPr/>
        </p:nvSpPr>
        <p:spPr bwMode="auto">
          <a:xfrm>
            <a:off x="3311525" y="5391150"/>
            <a:ext cx="1838325"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0" cap="none" spc="0" normalizeH="0" baseline="0" noProof="0">
                <a:ln>
                  <a:noFill/>
                </a:ln>
                <a:solidFill>
                  <a:srgbClr val="000000"/>
                </a:solidFill>
                <a:effectLst/>
                <a:uLnTx/>
                <a:uFillTx/>
                <a:latin typeface="Open Sans SemiBold" panose="020B0706030804020204" pitchFamily="34" charset="0"/>
                <a:cs typeface="Arial"/>
                <a:sym typeface="Arial"/>
              </a:rPr>
              <a:t>Family, Community and</a:t>
            </a:r>
            <a:endParaRPr kumimoji="0" lang="en-US" altLang="en-US" sz="1800" b="0" i="0" u="none" strike="noStrike" kern="0" cap="none" spc="0" normalizeH="0" baseline="0" noProof="0">
              <a:ln>
                <a:noFill/>
              </a:ln>
              <a:solidFill>
                <a:srgbClr val="12284C"/>
              </a:solidFill>
              <a:effectLst/>
              <a:uLnTx/>
              <a:uFillTx/>
              <a:latin typeface="Arial" panose="020B0604020202020204" pitchFamily="34" charset="0"/>
              <a:cs typeface="Arial"/>
              <a:sym typeface="Arial"/>
            </a:endParaRPr>
          </a:p>
        </p:txBody>
      </p:sp>
      <p:sp>
        <p:nvSpPr>
          <p:cNvPr id="1071" name="Rectangle 140">
            <a:extLst>
              <a:ext uri="{FF2B5EF4-FFF2-40B4-BE49-F238E27FC236}">
                <a16:creationId xmlns:a16="http://schemas.microsoft.com/office/drawing/2014/main" id="{34D8930D-7639-6A00-2E44-6CC5F16BCF98}"/>
              </a:ext>
            </a:extLst>
          </p:cNvPr>
          <p:cNvSpPr>
            <a:spLocks noChangeArrowheads="1"/>
          </p:cNvSpPr>
          <p:nvPr/>
        </p:nvSpPr>
        <p:spPr bwMode="auto">
          <a:xfrm>
            <a:off x="3311525" y="5607050"/>
            <a:ext cx="1722438"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0" cap="none" spc="0" normalizeH="0" baseline="0" noProof="0">
                <a:ln>
                  <a:noFill/>
                </a:ln>
                <a:solidFill>
                  <a:srgbClr val="000000"/>
                </a:solidFill>
                <a:effectLst/>
                <a:uLnTx/>
                <a:uFillTx/>
                <a:latin typeface="Open Sans SemiBold" panose="020B0706030804020204" pitchFamily="34" charset="0"/>
                <a:cs typeface="Arial"/>
                <a:sym typeface="Arial"/>
              </a:rPr>
              <a:t>Business Partnerships</a:t>
            </a:r>
            <a:endParaRPr kumimoji="0" lang="en-US" altLang="en-US" sz="1800" b="0" i="0" u="none" strike="noStrike" kern="0" cap="none" spc="0" normalizeH="0" baseline="0" noProof="0">
              <a:ln>
                <a:noFill/>
              </a:ln>
              <a:solidFill>
                <a:srgbClr val="12284C"/>
              </a:solidFill>
              <a:effectLst/>
              <a:uLnTx/>
              <a:uFillTx/>
              <a:latin typeface="Arial" panose="020B0604020202020204" pitchFamily="34" charset="0"/>
              <a:cs typeface="Arial"/>
              <a:sym typeface="Arial"/>
            </a:endParaRPr>
          </a:p>
        </p:txBody>
      </p:sp>
      <p:sp>
        <p:nvSpPr>
          <p:cNvPr id="1072" name="Rectangle 141">
            <a:extLst>
              <a:ext uri="{FF2B5EF4-FFF2-40B4-BE49-F238E27FC236}">
                <a16:creationId xmlns:a16="http://schemas.microsoft.com/office/drawing/2014/main" id="{DF4E9620-376E-6084-B850-56A2C0533A71}"/>
              </a:ext>
            </a:extLst>
          </p:cNvPr>
          <p:cNvSpPr>
            <a:spLocks noChangeArrowheads="1"/>
          </p:cNvSpPr>
          <p:nvPr/>
        </p:nvSpPr>
        <p:spPr bwMode="auto">
          <a:xfrm>
            <a:off x="5597525" y="5403850"/>
            <a:ext cx="3598863"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0" cap="none" spc="0" normalizeH="0" baseline="0" noProof="0">
                <a:ln>
                  <a:noFill/>
                </a:ln>
                <a:solidFill>
                  <a:srgbClr val="000000"/>
                </a:solidFill>
                <a:effectLst/>
                <a:uLnTx/>
                <a:uFillTx/>
                <a:latin typeface="Open Sans" panose="020B0606030504020204" pitchFamily="34" charset="0"/>
                <a:cs typeface="Arial"/>
                <a:sym typeface="Arial"/>
              </a:rPr>
              <a:t>Educators, families, and community partners collaborate to ensure</a:t>
            </a:r>
            <a:endParaRPr kumimoji="0" lang="en-US" altLang="en-US" sz="1800" b="0" i="0" u="none" strike="noStrike" kern="0" cap="none" spc="0" normalizeH="0" baseline="0" noProof="0">
              <a:ln>
                <a:noFill/>
              </a:ln>
              <a:solidFill>
                <a:srgbClr val="12284C"/>
              </a:solidFill>
              <a:effectLst/>
              <a:uLnTx/>
              <a:uFillTx/>
              <a:latin typeface="Arial" panose="020B0604020202020204" pitchFamily="34" charset="0"/>
              <a:cs typeface="Arial"/>
              <a:sym typeface="Arial"/>
            </a:endParaRPr>
          </a:p>
        </p:txBody>
      </p:sp>
      <p:sp>
        <p:nvSpPr>
          <p:cNvPr id="1073" name="Rectangle 142">
            <a:extLst>
              <a:ext uri="{FF2B5EF4-FFF2-40B4-BE49-F238E27FC236}">
                <a16:creationId xmlns:a16="http://schemas.microsoft.com/office/drawing/2014/main" id="{9FBCFEB1-5B21-7102-6D26-264729163DCE}"/>
              </a:ext>
            </a:extLst>
          </p:cNvPr>
          <p:cNvSpPr>
            <a:spLocks noChangeArrowheads="1"/>
          </p:cNvSpPr>
          <p:nvPr/>
        </p:nvSpPr>
        <p:spPr bwMode="auto">
          <a:xfrm>
            <a:off x="5597525" y="5556250"/>
            <a:ext cx="3459163"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0" cap="none" spc="0" normalizeH="0" baseline="0" noProof="0">
                <a:ln>
                  <a:noFill/>
                </a:ln>
                <a:solidFill>
                  <a:srgbClr val="000000"/>
                </a:solidFill>
                <a:effectLst/>
                <a:uLnTx/>
                <a:uFillTx/>
                <a:latin typeface="Open Sans" panose="020B0606030504020204" pitchFamily="34" charset="0"/>
                <a:cs typeface="Arial"/>
                <a:sym typeface="Arial"/>
              </a:rPr>
              <a:t>students are progressing on state standards, competencies, and</a:t>
            </a:r>
            <a:endParaRPr kumimoji="0" lang="en-US" altLang="en-US" sz="1800" b="0" i="0" u="none" strike="noStrike" kern="0" cap="none" spc="0" normalizeH="0" baseline="0" noProof="0">
              <a:ln>
                <a:noFill/>
              </a:ln>
              <a:solidFill>
                <a:srgbClr val="12284C"/>
              </a:solidFill>
              <a:effectLst/>
              <a:uLnTx/>
              <a:uFillTx/>
              <a:latin typeface="Arial" panose="020B0604020202020204" pitchFamily="34" charset="0"/>
              <a:cs typeface="Arial"/>
              <a:sym typeface="Arial"/>
            </a:endParaRPr>
          </a:p>
        </p:txBody>
      </p:sp>
      <p:sp>
        <p:nvSpPr>
          <p:cNvPr id="1074" name="Rectangle 143">
            <a:extLst>
              <a:ext uri="{FF2B5EF4-FFF2-40B4-BE49-F238E27FC236}">
                <a16:creationId xmlns:a16="http://schemas.microsoft.com/office/drawing/2014/main" id="{31EFB3CA-E341-4A0E-106A-E281E32A7357}"/>
              </a:ext>
            </a:extLst>
          </p:cNvPr>
          <p:cNvSpPr>
            <a:spLocks noChangeArrowheads="1"/>
          </p:cNvSpPr>
          <p:nvPr/>
        </p:nvSpPr>
        <p:spPr bwMode="auto">
          <a:xfrm>
            <a:off x="5597525" y="5708650"/>
            <a:ext cx="1970088"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0" cap="none" spc="0" normalizeH="0" baseline="0" noProof="0">
                <a:ln>
                  <a:noFill/>
                </a:ln>
                <a:solidFill>
                  <a:srgbClr val="000000"/>
                </a:solidFill>
                <a:effectLst/>
                <a:uLnTx/>
                <a:uFillTx/>
                <a:latin typeface="Open Sans" panose="020B0606030504020204" pitchFamily="34" charset="0"/>
                <a:cs typeface="Arial"/>
                <a:sym typeface="Arial"/>
              </a:rPr>
              <a:t>postsecondary readiness indicators.</a:t>
            </a:r>
            <a:endParaRPr kumimoji="0" lang="en-US" altLang="en-US" sz="1800" b="0" i="0" u="none" strike="noStrike" kern="0" cap="none" spc="0" normalizeH="0" baseline="0" noProof="0">
              <a:ln>
                <a:noFill/>
              </a:ln>
              <a:solidFill>
                <a:srgbClr val="12284C"/>
              </a:solidFill>
              <a:effectLst/>
              <a:uLnTx/>
              <a:uFillTx/>
              <a:latin typeface="Arial" panose="020B0604020202020204" pitchFamily="34" charset="0"/>
              <a:cs typeface="Arial"/>
              <a:sym typeface="Arial"/>
            </a:endParaRPr>
          </a:p>
        </p:txBody>
      </p:sp>
      <p:sp>
        <p:nvSpPr>
          <p:cNvPr id="1075" name="Freeform 144">
            <a:extLst>
              <a:ext uri="{FF2B5EF4-FFF2-40B4-BE49-F238E27FC236}">
                <a16:creationId xmlns:a16="http://schemas.microsoft.com/office/drawing/2014/main" id="{AE1C0AA0-DDD2-F3C9-5688-7FBA7CFA76A8}"/>
              </a:ext>
              <a:ext uri="{C183D7F6-B498-43B3-948B-1728B52AA6E4}">
                <adec:decorative xmlns:adec="http://schemas.microsoft.com/office/drawing/2017/decorative" val="1"/>
              </a:ext>
            </a:extLst>
          </p:cNvPr>
          <p:cNvSpPr>
            <a:spLocks/>
          </p:cNvSpPr>
          <p:nvPr/>
        </p:nvSpPr>
        <p:spPr bwMode="auto">
          <a:xfrm>
            <a:off x="9794875" y="5438458"/>
            <a:ext cx="65088" cy="63500"/>
          </a:xfrm>
          <a:custGeom>
            <a:avLst/>
            <a:gdLst>
              <a:gd name="T0" fmla="*/ 35 w 41"/>
              <a:gd name="T1" fmla="*/ 6 h 40"/>
              <a:gd name="T2" fmla="*/ 35 w 41"/>
              <a:gd name="T3" fmla="*/ 6 h 40"/>
              <a:gd name="T4" fmla="*/ 32 w 41"/>
              <a:gd name="T5" fmla="*/ 3 h 40"/>
              <a:gd name="T6" fmla="*/ 28 w 41"/>
              <a:gd name="T7" fmla="*/ 1 h 40"/>
              <a:gd name="T8" fmla="*/ 25 w 41"/>
              <a:gd name="T9" fmla="*/ 0 h 40"/>
              <a:gd name="T10" fmla="*/ 21 w 41"/>
              <a:gd name="T11" fmla="*/ 0 h 40"/>
              <a:gd name="T12" fmla="*/ 21 w 41"/>
              <a:gd name="T13" fmla="*/ 0 h 40"/>
              <a:gd name="T14" fmla="*/ 17 w 41"/>
              <a:gd name="T15" fmla="*/ 0 h 40"/>
              <a:gd name="T16" fmla="*/ 13 w 41"/>
              <a:gd name="T17" fmla="*/ 1 h 40"/>
              <a:gd name="T18" fmla="*/ 9 w 41"/>
              <a:gd name="T19" fmla="*/ 3 h 40"/>
              <a:gd name="T20" fmla="*/ 6 w 41"/>
              <a:gd name="T21" fmla="*/ 6 h 40"/>
              <a:gd name="T22" fmla="*/ 6 w 41"/>
              <a:gd name="T23" fmla="*/ 6 h 40"/>
              <a:gd name="T24" fmla="*/ 4 w 41"/>
              <a:gd name="T25" fmla="*/ 9 h 40"/>
              <a:gd name="T26" fmla="*/ 2 w 41"/>
              <a:gd name="T27" fmla="*/ 12 h 40"/>
              <a:gd name="T28" fmla="*/ 1 w 41"/>
              <a:gd name="T29" fmla="*/ 16 h 40"/>
              <a:gd name="T30" fmla="*/ 0 w 41"/>
              <a:gd name="T31" fmla="*/ 20 h 40"/>
              <a:gd name="T32" fmla="*/ 0 w 41"/>
              <a:gd name="T33" fmla="*/ 20 h 40"/>
              <a:gd name="T34" fmla="*/ 1 w 41"/>
              <a:gd name="T35" fmla="*/ 24 h 40"/>
              <a:gd name="T36" fmla="*/ 2 w 41"/>
              <a:gd name="T37" fmla="*/ 28 h 40"/>
              <a:gd name="T38" fmla="*/ 4 w 41"/>
              <a:gd name="T39" fmla="*/ 31 h 40"/>
              <a:gd name="T40" fmla="*/ 6 w 41"/>
              <a:gd name="T41" fmla="*/ 34 h 40"/>
              <a:gd name="T42" fmla="*/ 6 w 41"/>
              <a:gd name="T43" fmla="*/ 34 h 40"/>
              <a:gd name="T44" fmla="*/ 9 w 41"/>
              <a:gd name="T45" fmla="*/ 37 h 40"/>
              <a:gd name="T46" fmla="*/ 13 w 41"/>
              <a:gd name="T47" fmla="*/ 39 h 40"/>
              <a:gd name="T48" fmla="*/ 17 w 41"/>
              <a:gd name="T49" fmla="*/ 40 h 40"/>
              <a:gd name="T50" fmla="*/ 21 w 41"/>
              <a:gd name="T51" fmla="*/ 40 h 40"/>
              <a:gd name="T52" fmla="*/ 21 w 41"/>
              <a:gd name="T53" fmla="*/ 40 h 40"/>
              <a:gd name="T54" fmla="*/ 25 w 41"/>
              <a:gd name="T55" fmla="*/ 40 h 40"/>
              <a:gd name="T56" fmla="*/ 28 w 41"/>
              <a:gd name="T57" fmla="*/ 39 h 40"/>
              <a:gd name="T58" fmla="*/ 32 w 41"/>
              <a:gd name="T59" fmla="*/ 37 h 40"/>
              <a:gd name="T60" fmla="*/ 35 w 41"/>
              <a:gd name="T61" fmla="*/ 34 h 40"/>
              <a:gd name="T62" fmla="*/ 35 w 41"/>
              <a:gd name="T63" fmla="*/ 34 h 40"/>
              <a:gd name="T64" fmla="*/ 37 w 41"/>
              <a:gd name="T65" fmla="*/ 31 h 40"/>
              <a:gd name="T66" fmla="*/ 39 w 41"/>
              <a:gd name="T67" fmla="*/ 28 h 40"/>
              <a:gd name="T68" fmla="*/ 40 w 41"/>
              <a:gd name="T69" fmla="*/ 24 h 40"/>
              <a:gd name="T70" fmla="*/ 41 w 41"/>
              <a:gd name="T71" fmla="*/ 20 h 40"/>
              <a:gd name="T72" fmla="*/ 41 w 41"/>
              <a:gd name="T73" fmla="*/ 20 h 40"/>
              <a:gd name="T74" fmla="*/ 40 w 41"/>
              <a:gd name="T75" fmla="*/ 16 h 40"/>
              <a:gd name="T76" fmla="*/ 39 w 41"/>
              <a:gd name="T77" fmla="*/ 12 h 40"/>
              <a:gd name="T78" fmla="*/ 37 w 41"/>
              <a:gd name="T79" fmla="*/ 9 h 40"/>
              <a:gd name="T80" fmla="*/ 35 w 41"/>
              <a:gd name="T81" fmla="*/ 6 h 40"/>
              <a:gd name="T82" fmla="*/ 35 w 41"/>
              <a:gd name="T83"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1" h="40">
                <a:moveTo>
                  <a:pt x="35" y="6"/>
                </a:moveTo>
                <a:lnTo>
                  <a:pt x="35" y="6"/>
                </a:lnTo>
                <a:lnTo>
                  <a:pt x="32" y="3"/>
                </a:lnTo>
                <a:lnTo>
                  <a:pt x="28" y="1"/>
                </a:lnTo>
                <a:lnTo>
                  <a:pt x="25" y="0"/>
                </a:lnTo>
                <a:lnTo>
                  <a:pt x="21" y="0"/>
                </a:lnTo>
                <a:lnTo>
                  <a:pt x="21" y="0"/>
                </a:lnTo>
                <a:lnTo>
                  <a:pt x="17" y="0"/>
                </a:lnTo>
                <a:lnTo>
                  <a:pt x="13" y="1"/>
                </a:lnTo>
                <a:lnTo>
                  <a:pt x="9" y="3"/>
                </a:lnTo>
                <a:lnTo>
                  <a:pt x="6" y="6"/>
                </a:lnTo>
                <a:lnTo>
                  <a:pt x="6" y="6"/>
                </a:lnTo>
                <a:lnTo>
                  <a:pt x="4" y="9"/>
                </a:lnTo>
                <a:lnTo>
                  <a:pt x="2" y="12"/>
                </a:lnTo>
                <a:lnTo>
                  <a:pt x="1" y="16"/>
                </a:lnTo>
                <a:lnTo>
                  <a:pt x="0" y="20"/>
                </a:lnTo>
                <a:lnTo>
                  <a:pt x="0" y="20"/>
                </a:lnTo>
                <a:lnTo>
                  <a:pt x="1" y="24"/>
                </a:lnTo>
                <a:lnTo>
                  <a:pt x="2" y="28"/>
                </a:lnTo>
                <a:lnTo>
                  <a:pt x="4" y="31"/>
                </a:lnTo>
                <a:lnTo>
                  <a:pt x="6" y="34"/>
                </a:lnTo>
                <a:lnTo>
                  <a:pt x="6" y="34"/>
                </a:lnTo>
                <a:lnTo>
                  <a:pt x="9" y="37"/>
                </a:lnTo>
                <a:lnTo>
                  <a:pt x="13" y="39"/>
                </a:lnTo>
                <a:lnTo>
                  <a:pt x="17" y="40"/>
                </a:lnTo>
                <a:lnTo>
                  <a:pt x="21" y="40"/>
                </a:lnTo>
                <a:lnTo>
                  <a:pt x="21" y="40"/>
                </a:lnTo>
                <a:lnTo>
                  <a:pt x="25" y="40"/>
                </a:lnTo>
                <a:lnTo>
                  <a:pt x="28" y="39"/>
                </a:lnTo>
                <a:lnTo>
                  <a:pt x="32" y="37"/>
                </a:lnTo>
                <a:lnTo>
                  <a:pt x="35" y="34"/>
                </a:lnTo>
                <a:lnTo>
                  <a:pt x="35" y="34"/>
                </a:lnTo>
                <a:lnTo>
                  <a:pt x="37" y="31"/>
                </a:lnTo>
                <a:lnTo>
                  <a:pt x="39" y="28"/>
                </a:lnTo>
                <a:lnTo>
                  <a:pt x="40" y="24"/>
                </a:lnTo>
                <a:lnTo>
                  <a:pt x="41" y="20"/>
                </a:lnTo>
                <a:lnTo>
                  <a:pt x="41" y="20"/>
                </a:lnTo>
                <a:lnTo>
                  <a:pt x="40" y="16"/>
                </a:lnTo>
                <a:lnTo>
                  <a:pt x="39" y="12"/>
                </a:lnTo>
                <a:lnTo>
                  <a:pt x="37" y="9"/>
                </a:lnTo>
                <a:lnTo>
                  <a:pt x="35" y="6"/>
                </a:lnTo>
                <a:lnTo>
                  <a:pt x="35" y="6"/>
                </a:lnTo>
                <a:close/>
              </a:path>
            </a:pathLst>
          </a:custGeom>
          <a:solidFill>
            <a:srgbClr val="1229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076" name="Rectangle 145">
            <a:extLst>
              <a:ext uri="{FF2B5EF4-FFF2-40B4-BE49-F238E27FC236}">
                <a16:creationId xmlns:a16="http://schemas.microsoft.com/office/drawing/2014/main" id="{A28A0932-A8E8-AE24-2B34-31A53F0440C7}"/>
              </a:ext>
            </a:extLst>
          </p:cNvPr>
          <p:cNvSpPr>
            <a:spLocks noChangeArrowheads="1"/>
          </p:cNvSpPr>
          <p:nvPr/>
        </p:nvSpPr>
        <p:spPr bwMode="auto">
          <a:xfrm>
            <a:off x="9940925" y="5403850"/>
            <a:ext cx="10318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0" cap="none" spc="0" normalizeH="0" baseline="0" noProof="0">
                <a:ln>
                  <a:noFill/>
                </a:ln>
                <a:solidFill>
                  <a:srgbClr val="000000"/>
                </a:solidFill>
                <a:effectLst/>
                <a:uLnTx/>
                <a:uFillTx/>
                <a:latin typeface="Open Sans" panose="020B0606030504020204" pitchFamily="34" charset="0"/>
                <a:cs typeface="Arial"/>
                <a:sym typeface="Arial"/>
              </a:rPr>
              <a:t>Measure</a:t>
            </a:r>
            <a:endParaRPr kumimoji="0" lang="en-US" altLang="en-US" sz="1800" b="0" i="0" u="none" strike="noStrike" kern="0" cap="none" spc="0" normalizeH="0" baseline="0" noProof="0">
              <a:ln>
                <a:noFill/>
              </a:ln>
              <a:solidFill>
                <a:srgbClr val="12284C"/>
              </a:solidFill>
              <a:effectLst/>
              <a:uLnTx/>
              <a:uFillTx/>
              <a:latin typeface="Arial" panose="020B0604020202020204" pitchFamily="34" charset="0"/>
              <a:cs typeface="Arial"/>
              <a:sym typeface="Arial"/>
            </a:endParaRPr>
          </a:p>
        </p:txBody>
      </p:sp>
      <p:sp>
        <p:nvSpPr>
          <p:cNvPr id="1077" name="Freeform 146">
            <a:extLst>
              <a:ext uri="{FF2B5EF4-FFF2-40B4-BE49-F238E27FC236}">
                <a16:creationId xmlns:a16="http://schemas.microsoft.com/office/drawing/2014/main" id="{4580561E-755A-E4AB-BAD9-0FD325275572}"/>
              </a:ext>
              <a:ext uri="{C183D7F6-B498-43B3-948B-1728B52AA6E4}">
                <adec:decorative xmlns:adec="http://schemas.microsoft.com/office/drawing/2017/decorative" val="1"/>
              </a:ext>
            </a:extLst>
          </p:cNvPr>
          <p:cNvSpPr>
            <a:spLocks/>
          </p:cNvSpPr>
          <p:nvPr/>
        </p:nvSpPr>
        <p:spPr bwMode="auto">
          <a:xfrm>
            <a:off x="9794875" y="5594668"/>
            <a:ext cx="65088" cy="63500"/>
          </a:xfrm>
          <a:custGeom>
            <a:avLst/>
            <a:gdLst>
              <a:gd name="T0" fmla="*/ 35 w 41"/>
              <a:gd name="T1" fmla="*/ 6 h 40"/>
              <a:gd name="T2" fmla="*/ 35 w 41"/>
              <a:gd name="T3" fmla="*/ 6 h 40"/>
              <a:gd name="T4" fmla="*/ 32 w 41"/>
              <a:gd name="T5" fmla="*/ 3 h 40"/>
              <a:gd name="T6" fmla="*/ 28 w 41"/>
              <a:gd name="T7" fmla="*/ 1 h 40"/>
              <a:gd name="T8" fmla="*/ 25 w 41"/>
              <a:gd name="T9" fmla="*/ 0 h 40"/>
              <a:gd name="T10" fmla="*/ 21 w 41"/>
              <a:gd name="T11" fmla="*/ 0 h 40"/>
              <a:gd name="T12" fmla="*/ 21 w 41"/>
              <a:gd name="T13" fmla="*/ 0 h 40"/>
              <a:gd name="T14" fmla="*/ 17 w 41"/>
              <a:gd name="T15" fmla="*/ 0 h 40"/>
              <a:gd name="T16" fmla="*/ 13 w 41"/>
              <a:gd name="T17" fmla="*/ 1 h 40"/>
              <a:gd name="T18" fmla="*/ 9 w 41"/>
              <a:gd name="T19" fmla="*/ 3 h 40"/>
              <a:gd name="T20" fmla="*/ 6 w 41"/>
              <a:gd name="T21" fmla="*/ 6 h 40"/>
              <a:gd name="T22" fmla="*/ 6 w 41"/>
              <a:gd name="T23" fmla="*/ 6 h 40"/>
              <a:gd name="T24" fmla="*/ 4 w 41"/>
              <a:gd name="T25" fmla="*/ 9 h 40"/>
              <a:gd name="T26" fmla="*/ 2 w 41"/>
              <a:gd name="T27" fmla="*/ 12 h 40"/>
              <a:gd name="T28" fmla="*/ 1 w 41"/>
              <a:gd name="T29" fmla="*/ 16 h 40"/>
              <a:gd name="T30" fmla="*/ 0 w 41"/>
              <a:gd name="T31" fmla="*/ 20 h 40"/>
              <a:gd name="T32" fmla="*/ 0 w 41"/>
              <a:gd name="T33" fmla="*/ 20 h 40"/>
              <a:gd name="T34" fmla="*/ 1 w 41"/>
              <a:gd name="T35" fmla="*/ 24 h 40"/>
              <a:gd name="T36" fmla="*/ 2 w 41"/>
              <a:gd name="T37" fmla="*/ 28 h 40"/>
              <a:gd name="T38" fmla="*/ 4 w 41"/>
              <a:gd name="T39" fmla="*/ 31 h 40"/>
              <a:gd name="T40" fmla="*/ 6 w 41"/>
              <a:gd name="T41" fmla="*/ 34 h 40"/>
              <a:gd name="T42" fmla="*/ 6 w 41"/>
              <a:gd name="T43" fmla="*/ 34 h 40"/>
              <a:gd name="T44" fmla="*/ 9 w 41"/>
              <a:gd name="T45" fmla="*/ 37 h 40"/>
              <a:gd name="T46" fmla="*/ 13 w 41"/>
              <a:gd name="T47" fmla="*/ 39 h 40"/>
              <a:gd name="T48" fmla="*/ 17 w 41"/>
              <a:gd name="T49" fmla="*/ 40 h 40"/>
              <a:gd name="T50" fmla="*/ 21 w 41"/>
              <a:gd name="T51" fmla="*/ 40 h 40"/>
              <a:gd name="T52" fmla="*/ 21 w 41"/>
              <a:gd name="T53" fmla="*/ 40 h 40"/>
              <a:gd name="T54" fmla="*/ 25 w 41"/>
              <a:gd name="T55" fmla="*/ 40 h 40"/>
              <a:gd name="T56" fmla="*/ 28 w 41"/>
              <a:gd name="T57" fmla="*/ 39 h 40"/>
              <a:gd name="T58" fmla="*/ 32 w 41"/>
              <a:gd name="T59" fmla="*/ 37 h 40"/>
              <a:gd name="T60" fmla="*/ 35 w 41"/>
              <a:gd name="T61" fmla="*/ 34 h 40"/>
              <a:gd name="T62" fmla="*/ 35 w 41"/>
              <a:gd name="T63" fmla="*/ 34 h 40"/>
              <a:gd name="T64" fmla="*/ 37 w 41"/>
              <a:gd name="T65" fmla="*/ 31 h 40"/>
              <a:gd name="T66" fmla="*/ 39 w 41"/>
              <a:gd name="T67" fmla="*/ 28 h 40"/>
              <a:gd name="T68" fmla="*/ 40 w 41"/>
              <a:gd name="T69" fmla="*/ 24 h 40"/>
              <a:gd name="T70" fmla="*/ 41 w 41"/>
              <a:gd name="T71" fmla="*/ 20 h 40"/>
              <a:gd name="T72" fmla="*/ 41 w 41"/>
              <a:gd name="T73" fmla="*/ 20 h 40"/>
              <a:gd name="T74" fmla="*/ 40 w 41"/>
              <a:gd name="T75" fmla="*/ 16 h 40"/>
              <a:gd name="T76" fmla="*/ 39 w 41"/>
              <a:gd name="T77" fmla="*/ 12 h 40"/>
              <a:gd name="T78" fmla="*/ 37 w 41"/>
              <a:gd name="T79" fmla="*/ 9 h 40"/>
              <a:gd name="T80" fmla="*/ 35 w 41"/>
              <a:gd name="T81" fmla="*/ 6 h 40"/>
              <a:gd name="T82" fmla="*/ 35 w 41"/>
              <a:gd name="T83"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1" h="40">
                <a:moveTo>
                  <a:pt x="35" y="6"/>
                </a:moveTo>
                <a:lnTo>
                  <a:pt x="35" y="6"/>
                </a:lnTo>
                <a:lnTo>
                  <a:pt x="32" y="3"/>
                </a:lnTo>
                <a:lnTo>
                  <a:pt x="28" y="1"/>
                </a:lnTo>
                <a:lnTo>
                  <a:pt x="25" y="0"/>
                </a:lnTo>
                <a:lnTo>
                  <a:pt x="21" y="0"/>
                </a:lnTo>
                <a:lnTo>
                  <a:pt x="21" y="0"/>
                </a:lnTo>
                <a:lnTo>
                  <a:pt x="17" y="0"/>
                </a:lnTo>
                <a:lnTo>
                  <a:pt x="13" y="1"/>
                </a:lnTo>
                <a:lnTo>
                  <a:pt x="9" y="3"/>
                </a:lnTo>
                <a:lnTo>
                  <a:pt x="6" y="6"/>
                </a:lnTo>
                <a:lnTo>
                  <a:pt x="6" y="6"/>
                </a:lnTo>
                <a:lnTo>
                  <a:pt x="4" y="9"/>
                </a:lnTo>
                <a:lnTo>
                  <a:pt x="2" y="12"/>
                </a:lnTo>
                <a:lnTo>
                  <a:pt x="1" y="16"/>
                </a:lnTo>
                <a:lnTo>
                  <a:pt x="0" y="20"/>
                </a:lnTo>
                <a:lnTo>
                  <a:pt x="0" y="20"/>
                </a:lnTo>
                <a:lnTo>
                  <a:pt x="1" y="24"/>
                </a:lnTo>
                <a:lnTo>
                  <a:pt x="2" y="28"/>
                </a:lnTo>
                <a:lnTo>
                  <a:pt x="4" y="31"/>
                </a:lnTo>
                <a:lnTo>
                  <a:pt x="6" y="34"/>
                </a:lnTo>
                <a:lnTo>
                  <a:pt x="6" y="34"/>
                </a:lnTo>
                <a:lnTo>
                  <a:pt x="9" y="37"/>
                </a:lnTo>
                <a:lnTo>
                  <a:pt x="13" y="39"/>
                </a:lnTo>
                <a:lnTo>
                  <a:pt x="17" y="40"/>
                </a:lnTo>
                <a:lnTo>
                  <a:pt x="21" y="40"/>
                </a:lnTo>
                <a:lnTo>
                  <a:pt x="21" y="40"/>
                </a:lnTo>
                <a:lnTo>
                  <a:pt x="25" y="40"/>
                </a:lnTo>
                <a:lnTo>
                  <a:pt x="28" y="39"/>
                </a:lnTo>
                <a:lnTo>
                  <a:pt x="32" y="37"/>
                </a:lnTo>
                <a:lnTo>
                  <a:pt x="35" y="34"/>
                </a:lnTo>
                <a:lnTo>
                  <a:pt x="35" y="34"/>
                </a:lnTo>
                <a:lnTo>
                  <a:pt x="37" y="31"/>
                </a:lnTo>
                <a:lnTo>
                  <a:pt x="39" y="28"/>
                </a:lnTo>
                <a:lnTo>
                  <a:pt x="40" y="24"/>
                </a:lnTo>
                <a:lnTo>
                  <a:pt x="41" y="20"/>
                </a:lnTo>
                <a:lnTo>
                  <a:pt x="41" y="20"/>
                </a:lnTo>
                <a:lnTo>
                  <a:pt x="40" y="16"/>
                </a:lnTo>
                <a:lnTo>
                  <a:pt x="39" y="12"/>
                </a:lnTo>
                <a:lnTo>
                  <a:pt x="37" y="9"/>
                </a:lnTo>
                <a:lnTo>
                  <a:pt x="35" y="6"/>
                </a:lnTo>
                <a:lnTo>
                  <a:pt x="35" y="6"/>
                </a:lnTo>
                <a:close/>
              </a:path>
            </a:pathLst>
          </a:custGeom>
          <a:solidFill>
            <a:srgbClr val="1229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078" name="Rectangle 147">
            <a:extLst>
              <a:ext uri="{FF2B5EF4-FFF2-40B4-BE49-F238E27FC236}">
                <a16:creationId xmlns:a16="http://schemas.microsoft.com/office/drawing/2014/main" id="{2276512A-F381-02D1-1D3E-40C070F7F760}"/>
              </a:ext>
            </a:extLst>
          </p:cNvPr>
          <p:cNvSpPr>
            <a:spLocks noChangeArrowheads="1"/>
          </p:cNvSpPr>
          <p:nvPr/>
        </p:nvSpPr>
        <p:spPr bwMode="auto">
          <a:xfrm>
            <a:off x="9940925" y="5556250"/>
            <a:ext cx="92392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0" cap="none" spc="0" normalizeH="0" baseline="0" noProof="0">
                <a:ln>
                  <a:noFill/>
                </a:ln>
                <a:solidFill>
                  <a:srgbClr val="000000"/>
                </a:solidFill>
                <a:effectLst/>
                <a:uLnTx/>
                <a:uFillTx/>
                <a:latin typeface="Open Sans" panose="020B0606030504020204" pitchFamily="34" charset="0"/>
                <a:cs typeface="Arial"/>
                <a:sym typeface="Arial"/>
              </a:rPr>
              <a:t>6 Month Target</a:t>
            </a:r>
            <a:endParaRPr kumimoji="0" lang="en-US" altLang="en-US" sz="1800" b="0" i="0" u="none" strike="noStrike" kern="0" cap="none" spc="0" normalizeH="0" baseline="0" noProof="0">
              <a:ln>
                <a:noFill/>
              </a:ln>
              <a:solidFill>
                <a:srgbClr val="12284C"/>
              </a:solidFill>
              <a:effectLst/>
              <a:uLnTx/>
              <a:uFillTx/>
              <a:latin typeface="Arial" panose="020B0604020202020204" pitchFamily="34" charset="0"/>
              <a:cs typeface="Arial"/>
              <a:sym typeface="Arial"/>
            </a:endParaRPr>
          </a:p>
        </p:txBody>
      </p:sp>
      <p:sp>
        <p:nvSpPr>
          <p:cNvPr id="1079" name="Freeform 148">
            <a:extLst>
              <a:ext uri="{FF2B5EF4-FFF2-40B4-BE49-F238E27FC236}">
                <a16:creationId xmlns:a16="http://schemas.microsoft.com/office/drawing/2014/main" id="{B4244C08-EF25-38E0-E7C2-D09379EE7FA4}"/>
              </a:ext>
              <a:ext uri="{C183D7F6-B498-43B3-948B-1728B52AA6E4}">
                <adec:decorative xmlns:adec="http://schemas.microsoft.com/office/drawing/2017/decorative" val="1"/>
              </a:ext>
            </a:extLst>
          </p:cNvPr>
          <p:cNvSpPr>
            <a:spLocks/>
          </p:cNvSpPr>
          <p:nvPr/>
        </p:nvSpPr>
        <p:spPr bwMode="auto">
          <a:xfrm>
            <a:off x="9794875" y="5743258"/>
            <a:ext cx="65088" cy="63500"/>
          </a:xfrm>
          <a:custGeom>
            <a:avLst/>
            <a:gdLst>
              <a:gd name="T0" fmla="*/ 35 w 41"/>
              <a:gd name="T1" fmla="*/ 6 h 40"/>
              <a:gd name="T2" fmla="*/ 35 w 41"/>
              <a:gd name="T3" fmla="*/ 6 h 40"/>
              <a:gd name="T4" fmla="*/ 32 w 41"/>
              <a:gd name="T5" fmla="*/ 3 h 40"/>
              <a:gd name="T6" fmla="*/ 28 w 41"/>
              <a:gd name="T7" fmla="*/ 1 h 40"/>
              <a:gd name="T8" fmla="*/ 25 w 41"/>
              <a:gd name="T9" fmla="*/ 0 h 40"/>
              <a:gd name="T10" fmla="*/ 21 w 41"/>
              <a:gd name="T11" fmla="*/ 0 h 40"/>
              <a:gd name="T12" fmla="*/ 21 w 41"/>
              <a:gd name="T13" fmla="*/ 0 h 40"/>
              <a:gd name="T14" fmla="*/ 17 w 41"/>
              <a:gd name="T15" fmla="*/ 0 h 40"/>
              <a:gd name="T16" fmla="*/ 13 w 41"/>
              <a:gd name="T17" fmla="*/ 1 h 40"/>
              <a:gd name="T18" fmla="*/ 9 w 41"/>
              <a:gd name="T19" fmla="*/ 3 h 40"/>
              <a:gd name="T20" fmla="*/ 6 w 41"/>
              <a:gd name="T21" fmla="*/ 6 h 40"/>
              <a:gd name="T22" fmla="*/ 6 w 41"/>
              <a:gd name="T23" fmla="*/ 6 h 40"/>
              <a:gd name="T24" fmla="*/ 4 w 41"/>
              <a:gd name="T25" fmla="*/ 9 h 40"/>
              <a:gd name="T26" fmla="*/ 2 w 41"/>
              <a:gd name="T27" fmla="*/ 12 h 40"/>
              <a:gd name="T28" fmla="*/ 1 w 41"/>
              <a:gd name="T29" fmla="*/ 16 h 40"/>
              <a:gd name="T30" fmla="*/ 0 w 41"/>
              <a:gd name="T31" fmla="*/ 20 h 40"/>
              <a:gd name="T32" fmla="*/ 0 w 41"/>
              <a:gd name="T33" fmla="*/ 20 h 40"/>
              <a:gd name="T34" fmla="*/ 1 w 41"/>
              <a:gd name="T35" fmla="*/ 24 h 40"/>
              <a:gd name="T36" fmla="*/ 2 w 41"/>
              <a:gd name="T37" fmla="*/ 28 h 40"/>
              <a:gd name="T38" fmla="*/ 4 w 41"/>
              <a:gd name="T39" fmla="*/ 31 h 40"/>
              <a:gd name="T40" fmla="*/ 6 w 41"/>
              <a:gd name="T41" fmla="*/ 34 h 40"/>
              <a:gd name="T42" fmla="*/ 6 w 41"/>
              <a:gd name="T43" fmla="*/ 34 h 40"/>
              <a:gd name="T44" fmla="*/ 9 w 41"/>
              <a:gd name="T45" fmla="*/ 37 h 40"/>
              <a:gd name="T46" fmla="*/ 13 w 41"/>
              <a:gd name="T47" fmla="*/ 39 h 40"/>
              <a:gd name="T48" fmla="*/ 17 w 41"/>
              <a:gd name="T49" fmla="*/ 40 h 40"/>
              <a:gd name="T50" fmla="*/ 21 w 41"/>
              <a:gd name="T51" fmla="*/ 40 h 40"/>
              <a:gd name="T52" fmla="*/ 21 w 41"/>
              <a:gd name="T53" fmla="*/ 40 h 40"/>
              <a:gd name="T54" fmla="*/ 25 w 41"/>
              <a:gd name="T55" fmla="*/ 40 h 40"/>
              <a:gd name="T56" fmla="*/ 28 w 41"/>
              <a:gd name="T57" fmla="*/ 39 h 40"/>
              <a:gd name="T58" fmla="*/ 32 w 41"/>
              <a:gd name="T59" fmla="*/ 37 h 40"/>
              <a:gd name="T60" fmla="*/ 35 w 41"/>
              <a:gd name="T61" fmla="*/ 34 h 40"/>
              <a:gd name="T62" fmla="*/ 35 w 41"/>
              <a:gd name="T63" fmla="*/ 34 h 40"/>
              <a:gd name="T64" fmla="*/ 37 w 41"/>
              <a:gd name="T65" fmla="*/ 31 h 40"/>
              <a:gd name="T66" fmla="*/ 39 w 41"/>
              <a:gd name="T67" fmla="*/ 28 h 40"/>
              <a:gd name="T68" fmla="*/ 40 w 41"/>
              <a:gd name="T69" fmla="*/ 24 h 40"/>
              <a:gd name="T70" fmla="*/ 41 w 41"/>
              <a:gd name="T71" fmla="*/ 20 h 40"/>
              <a:gd name="T72" fmla="*/ 41 w 41"/>
              <a:gd name="T73" fmla="*/ 20 h 40"/>
              <a:gd name="T74" fmla="*/ 40 w 41"/>
              <a:gd name="T75" fmla="*/ 16 h 40"/>
              <a:gd name="T76" fmla="*/ 39 w 41"/>
              <a:gd name="T77" fmla="*/ 12 h 40"/>
              <a:gd name="T78" fmla="*/ 37 w 41"/>
              <a:gd name="T79" fmla="*/ 9 h 40"/>
              <a:gd name="T80" fmla="*/ 35 w 41"/>
              <a:gd name="T81" fmla="*/ 6 h 40"/>
              <a:gd name="T82" fmla="*/ 35 w 41"/>
              <a:gd name="T83"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1" h="40">
                <a:moveTo>
                  <a:pt x="35" y="6"/>
                </a:moveTo>
                <a:lnTo>
                  <a:pt x="35" y="6"/>
                </a:lnTo>
                <a:lnTo>
                  <a:pt x="32" y="3"/>
                </a:lnTo>
                <a:lnTo>
                  <a:pt x="28" y="1"/>
                </a:lnTo>
                <a:lnTo>
                  <a:pt x="25" y="0"/>
                </a:lnTo>
                <a:lnTo>
                  <a:pt x="21" y="0"/>
                </a:lnTo>
                <a:lnTo>
                  <a:pt x="21" y="0"/>
                </a:lnTo>
                <a:lnTo>
                  <a:pt x="17" y="0"/>
                </a:lnTo>
                <a:lnTo>
                  <a:pt x="13" y="1"/>
                </a:lnTo>
                <a:lnTo>
                  <a:pt x="9" y="3"/>
                </a:lnTo>
                <a:lnTo>
                  <a:pt x="6" y="6"/>
                </a:lnTo>
                <a:lnTo>
                  <a:pt x="6" y="6"/>
                </a:lnTo>
                <a:lnTo>
                  <a:pt x="4" y="9"/>
                </a:lnTo>
                <a:lnTo>
                  <a:pt x="2" y="12"/>
                </a:lnTo>
                <a:lnTo>
                  <a:pt x="1" y="16"/>
                </a:lnTo>
                <a:lnTo>
                  <a:pt x="0" y="20"/>
                </a:lnTo>
                <a:lnTo>
                  <a:pt x="0" y="20"/>
                </a:lnTo>
                <a:lnTo>
                  <a:pt x="1" y="24"/>
                </a:lnTo>
                <a:lnTo>
                  <a:pt x="2" y="28"/>
                </a:lnTo>
                <a:lnTo>
                  <a:pt x="4" y="31"/>
                </a:lnTo>
                <a:lnTo>
                  <a:pt x="6" y="34"/>
                </a:lnTo>
                <a:lnTo>
                  <a:pt x="6" y="34"/>
                </a:lnTo>
                <a:lnTo>
                  <a:pt x="9" y="37"/>
                </a:lnTo>
                <a:lnTo>
                  <a:pt x="13" y="39"/>
                </a:lnTo>
                <a:lnTo>
                  <a:pt x="17" y="40"/>
                </a:lnTo>
                <a:lnTo>
                  <a:pt x="21" y="40"/>
                </a:lnTo>
                <a:lnTo>
                  <a:pt x="21" y="40"/>
                </a:lnTo>
                <a:lnTo>
                  <a:pt x="25" y="40"/>
                </a:lnTo>
                <a:lnTo>
                  <a:pt x="28" y="39"/>
                </a:lnTo>
                <a:lnTo>
                  <a:pt x="32" y="37"/>
                </a:lnTo>
                <a:lnTo>
                  <a:pt x="35" y="34"/>
                </a:lnTo>
                <a:lnTo>
                  <a:pt x="35" y="34"/>
                </a:lnTo>
                <a:lnTo>
                  <a:pt x="37" y="31"/>
                </a:lnTo>
                <a:lnTo>
                  <a:pt x="39" y="28"/>
                </a:lnTo>
                <a:lnTo>
                  <a:pt x="40" y="24"/>
                </a:lnTo>
                <a:lnTo>
                  <a:pt x="41" y="20"/>
                </a:lnTo>
                <a:lnTo>
                  <a:pt x="41" y="20"/>
                </a:lnTo>
                <a:lnTo>
                  <a:pt x="40" y="16"/>
                </a:lnTo>
                <a:lnTo>
                  <a:pt x="39" y="12"/>
                </a:lnTo>
                <a:lnTo>
                  <a:pt x="37" y="9"/>
                </a:lnTo>
                <a:lnTo>
                  <a:pt x="35" y="6"/>
                </a:lnTo>
                <a:lnTo>
                  <a:pt x="35" y="6"/>
                </a:lnTo>
                <a:close/>
              </a:path>
            </a:pathLst>
          </a:custGeom>
          <a:solidFill>
            <a:srgbClr val="1229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080" name="Rectangle 149">
            <a:extLst>
              <a:ext uri="{FF2B5EF4-FFF2-40B4-BE49-F238E27FC236}">
                <a16:creationId xmlns:a16="http://schemas.microsoft.com/office/drawing/2014/main" id="{CCF98BD6-2863-922D-A7E5-9C6247A06B14}"/>
              </a:ext>
            </a:extLst>
          </p:cNvPr>
          <p:cNvSpPr>
            <a:spLocks noChangeArrowheads="1"/>
          </p:cNvSpPr>
          <p:nvPr/>
        </p:nvSpPr>
        <p:spPr bwMode="auto">
          <a:xfrm>
            <a:off x="9940925" y="5708650"/>
            <a:ext cx="1068388"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0" cap="none" spc="0" normalizeH="0" baseline="0" noProof="0">
                <a:ln>
                  <a:noFill/>
                </a:ln>
                <a:solidFill>
                  <a:srgbClr val="000000"/>
                </a:solidFill>
                <a:effectLst/>
                <a:uLnTx/>
                <a:uFillTx/>
                <a:latin typeface="Open Sans" panose="020B0606030504020204" pitchFamily="34" charset="0"/>
                <a:cs typeface="Arial"/>
                <a:sym typeface="Arial"/>
              </a:rPr>
              <a:t>1 Year Target</a:t>
            </a:r>
            <a:endParaRPr kumimoji="0" lang="en-US" altLang="en-US" sz="1800" b="0" i="0" u="none" strike="noStrike" kern="0" cap="none" spc="0" normalizeH="0" baseline="0" noProof="0">
              <a:ln>
                <a:noFill/>
              </a:ln>
              <a:solidFill>
                <a:srgbClr val="12284C"/>
              </a:solidFill>
              <a:effectLst/>
              <a:uLnTx/>
              <a:uFillTx/>
              <a:latin typeface="Arial" panose="020B0604020202020204" pitchFamily="34" charset="0"/>
              <a:cs typeface="Arial"/>
              <a:sym typeface="Arial"/>
            </a:endParaRPr>
          </a:p>
        </p:txBody>
      </p:sp>
    </p:spTree>
    <p:extLst>
      <p:ext uri="{BB962C8B-B14F-4D97-AF65-F5344CB8AC3E}">
        <p14:creationId xmlns:p14="http://schemas.microsoft.com/office/powerpoint/2010/main" val="42087056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F217A-175F-C095-D79C-855D58DE38C0}"/>
              </a:ext>
            </a:extLst>
          </p:cNvPr>
          <p:cNvSpPr>
            <a:spLocks noGrp="1"/>
          </p:cNvSpPr>
          <p:nvPr>
            <p:ph type="title"/>
          </p:nvPr>
        </p:nvSpPr>
        <p:spPr/>
        <p:txBody>
          <a:bodyPr/>
          <a:lstStyle/>
          <a:p>
            <a:r>
              <a:rPr lang="en-US" dirty="0"/>
              <a:t>Guided Reflective Questions</a:t>
            </a:r>
          </a:p>
        </p:txBody>
      </p:sp>
      <p:sp>
        <p:nvSpPr>
          <p:cNvPr id="3" name="Content Placeholder 2">
            <a:extLst>
              <a:ext uri="{FF2B5EF4-FFF2-40B4-BE49-F238E27FC236}">
                <a16:creationId xmlns:a16="http://schemas.microsoft.com/office/drawing/2014/main" id="{62AA2930-9FEE-6041-117D-7C356BF1D372}"/>
              </a:ext>
            </a:extLst>
          </p:cNvPr>
          <p:cNvSpPr>
            <a:spLocks noGrp="1"/>
          </p:cNvSpPr>
          <p:nvPr>
            <p:ph idx="1"/>
          </p:nvPr>
        </p:nvSpPr>
        <p:spPr/>
        <p:txBody>
          <a:bodyPr/>
          <a:lstStyle/>
          <a:p>
            <a:pPr marL="0" indent="0">
              <a:buNone/>
            </a:pPr>
            <a:r>
              <a:rPr lang="en-US" b="1" dirty="0"/>
              <a:t>Purpose</a:t>
            </a:r>
          </a:p>
          <a:p>
            <a:pPr marL="0" indent="0">
              <a:buNone/>
            </a:pPr>
            <a:r>
              <a:rPr lang="en-US" dirty="0"/>
              <a:t>To allow each system to prioritize the most critical high-leverage actions through collaborative conversations around </a:t>
            </a:r>
            <a:r>
              <a:rPr lang="en-US" dirty="0">
                <a:hlinkClick r:id="rId2"/>
              </a:rPr>
              <a:t>these questions</a:t>
            </a:r>
            <a:r>
              <a:rPr lang="en-US" dirty="0"/>
              <a:t>.</a:t>
            </a:r>
          </a:p>
          <a:p>
            <a:pPr marL="0" indent="0">
              <a:buNone/>
            </a:pPr>
            <a:endParaRPr lang="en-US" dirty="0"/>
          </a:p>
          <a:p>
            <a:pPr marL="0" indent="0">
              <a:buNone/>
            </a:pPr>
            <a:r>
              <a:rPr lang="en-US" dirty="0"/>
              <a:t>District Leadership Teams should familiarize themselves with the questions prior to their School Improvement Day and be prepared to discuss as a DLT and with other DLT’s at the School Improvement Day.</a:t>
            </a:r>
          </a:p>
          <a:p>
            <a:pPr marL="0" indent="0">
              <a:buNone/>
            </a:pPr>
            <a:endParaRPr lang="en-US" dirty="0"/>
          </a:p>
          <a:p>
            <a:pPr marL="0" indent="0">
              <a:buNone/>
            </a:pPr>
            <a:r>
              <a:rPr lang="en-US" dirty="0"/>
              <a:t>Discussion around these questions should inform the Current State Activity.</a:t>
            </a:r>
          </a:p>
        </p:txBody>
      </p:sp>
    </p:spTree>
    <p:extLst>
      <p:ext uri="{BB962C8B-B14F-4D97-AF65-F5344CB8AC3E}">
        <p14:creationId xmlns:p14="http://schemas.microsoft.com/office/powerpoint/2010/main" val="30228234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334BCD-6E4B-D844-C7F5-FCB99AEDA459}"/>
              </a:ext>
            </a:extLst>
          </p:cNvPr>
          <p:cNvSpPr>
            <a:spLocks noGrp="1"/>
          </p:cNvSpPr>
          <p:nvPr>
            <p:ph type="title"/>
          </p:nvPr>
        </p:nvSpPr>
        <p:spPr/>
        <p:txBody>
          <a:bodyPr>
            <a:normAutofit/>
          </a:bodyPr>
          <a:lstStyle/>
          <a:p>
            <a:r>
              <a:rPr lang="en-US"/>
              <a:t>Current State Activity</a:t>
            </a:r>
          </a:p>
        </p:txBody>
      </p:sp>
      <p:sp>
        <p:nvSpPr>
          <p:cNvPr id="2" name="Text Placeholder 1">
            <a:extLst>
              <a:ext uri="{FF2B5EF4-FFF2-40B4-BE49-F238E27FC236}">
                <a16:creationId xmlns:a16="http://schemas.microsoft.com/office/drawing/2014/main" id="{B4C458E5-2E36-EB3A-1ACB-665452695A6F}"/>
              </a:ext>
            </a:extLst>
          </p:cNvPr>
          <p:cNvSpPr>
            <a:spLocks noGrp="1"/>
          </p:cNvSpPr>
          <p:nvPr>
            <p:ph sz="half" idx="1"/>
          </p:nvPr>
        </p:nvSpPr>
        <p:spPr>
          <a:xfrm>
            <a:off x="838200" y="1536847"/>
            <a:ext cx="6287086" cy="4351338"/>
          </a:xfrm>
        </p:spPr>
        <p:txBody>
          <a:bodyPr/>
          <a:lstStyle/>
          <a:p>
            <a:pPr marL="0" indent="0">
              <a:buNone/>
            </a:pPr>
            <a:r>
              <a:rPr lang="en-US" sz="2400"/>
              <a:t>The purpose of this activity is to have each DLT analyze the current state related to each structure and lead indicator.  The system will mark 1-10 (1 = low, 10 = high) as to where they perceive current implementation of each structure/lead indicator.  Through DLT conversation, one person will record on the graph the number associated with each structure/lead indicator and once completed, the recorder will color in the graph, creating a shape for the “current state.”  </a:t>
            </a:r>
          </a:p>
          <a:p>
            <a:endParaRPr lang="en-US"/>
          </a:p>
        </p:txBody>
      </p:sp>
      <p:pic>
        <p:nvPicPr>
          <p:cNvPr id="8" name="Content Placeholder 7" descr="spiderweb work sheet graphic.">
            <a:extLst>
              <a:ext uri="{FF2B5EF4-FFF2-40B4-BE49-F238E27FC236}">
                <a16:creationId xmlns:a16="http://schemas.microsoft.com/office/drawing/2014/main" id="{7B49CC57-69C9-8565-C535-5FF2228E1540}"/>
              </a:ext>
            </a:extLst>
          </p:cNvPr>
          <p:cNvPicPr>
            <a:picLocks noGrp="1" noChangeAspect="1"/>
          </p:cNvPicPr>
          <p:nvPr>
            <p:ph sz="half" idx="2"/>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p:blipFill>
        <p:spPr bwMode="auto">
          <a:xfrm>
            <a:off x="6760453" y="1592233"/>
            <a:ext cx="5331901" cy="4120105"/>
          </a:xfrm>
          <a:prstGeom prst="rect">
            <a:avLst/>
          </a:prstGeom>
          <a:noFill/>
          <a:ln>
            <a:noFill/>
          </a:ln>
        </p:spPr>
      </p:pic>
    </p:spTree>
    <p:extLst>
      <p:ext uri="{BB962C8B-B14F-4D97-AF65-F5344CB8AC3E}">
        <p14:creationId xmlns:p14="http://schemas.microsoft.com/office/powerpoint/2010/main" val="29096054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E475913-F8D2-27B5-6FD4-58ABC9D7DE8C}"/>
              </a:ext>
            </a:extLst>
          </p:cNvPr>
          <p:cNvSpPr>
            <a:spLocks noGrp="1"/>
          </p:cNvSpPr>
          <p:nvPr>
            <p:ph sz="half" idx="1"/>
          </p:nvPr>
        </p:nvSpPr>
        <p:spPr>
          <a:xfrm>
            <a:off x="838200" y="1800447"/>
            <a:ext cx="5181600" cy="4376515"/>
          </a:xfrm>
        </p:spPr>
        <p:txBody>
          <a:bodyPr>
            <a:normAutofit/>
          </a:bodyPr>
          <a:lstStyle/>
          <a:p>
            <a:pPr marL="0" indent="0">
              <a:buNone/>
            </a:pPr>
            <a:r>
              <a:rPr lang="en-US" b="1" dirty="0"/>
              <a:t>Data Review &amp; School Improvement</a:t>
            </a:r>
          </a:p>
          <a:p>
            <a:pPr marL="0" indent="0">
              <a:buNone/>
            </a:pPr>
            <a:endParaRPr lang="en-US" dirty="0"/>
          </a:p>
          <a:p>
            <a:r>
              <a:rPr lang="en-US" dirty="0"/>
              <a:t>Key takeaways?</a:t>
            </a:r>
          </a:p>
          <a:p>
            <a:endParaRPr lang="en-US" dirty="0"/>
          </a:p>
          <a:p>
            <a:r>
              <a:rPr lang="en-US" dirty="0"/>
              <a:t>Questions you have?</a:t>
            </a:r>
            <a:br>
              <a:rPr lang="en-US" dirty="0"/>
            </a:br>
            <a:endParaRPr lang="en-US" dirty="0"/>
          </a:p>
          <a:p>
            <a:endParaRPr lang="en-US" dirty="0"/>
          </a:p>
        </p:txBody>
      </p:sp>
      <p:pic>
        <p:nvPicPr>
          <p:cNvPr id="1026" name="Picture 2">
            <a:extLst>
              <a:ext uri="{FF2B5EF4-FFF2-40B4-BE49-F238E27FC236}">
                <a16:creationId xmlns:a16="http://schemas.microsoft.com/office/drawing/2014/main" id="{85BA5604-BFFC-02D5-187F-C7093FE3BB0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574742" y="1800447"/>
            <a:ext cx="4376515" cy="4376515"/>
          </a:xfrm>
          <a:prstGeom prst="rect">
            <a:avLst/>
          </a:prstGeom>
          <a:solidFill>
            <a:srgbClr val="FFFFFF"/>
          </a:solidFill>
        </p:spPr>
      </p:pic>
      <p:sp>
        <p:nvSpPr>
          <p:cNvPr id="6" name="Title 5">
            <a:extLst>
              <a:ext uri="{FF2B5EF4-FFF2-40B4-BE49-F238E27FC236}">
                <a16:creationId xmlns:a16="http://schemas.microsoft.com/office/drawing/2014/main" id="{F54B5628-B6A5-08A9-577C-9D29EECB8008}"/>
              </a:ext>
            </a:extLst>
          </p:cNvPr>
          <p:cNvSpPr>
            <a:spLocks noGrp="1"/>
          </p:cNvSpPr>
          <p:nvPr>
            <p:ph type="title"/>
          </p:nvPr>
        </p:nvSpPr>
        <p:spPr>
          <a:xfrm>
            <a:off x="838200" y="365125"/>
            <a:ext cx="10515600" cy="1073815"/>
          </a:xfrm>
        </p:spPr>
        <p:txBody>
          <a:bodyPr anchor="ctr">
            <a:normAutofit/>
          </a:bodyPr>
          <a:lstStyle/>
          <a:p>
            <a:pPr marL="514350" indent="-514350"/>
            <a:r>
              <a:rPr lang="en-US"/>
              <a:t>	Table Top Discussion</a:t>
            </a:r>
          </a:p>
        </p:txBody>
      </p:sp>
    </p:spTree>
    <p:extLst>
      <p:ext uri="{BB962C8B-B14F-4D97-AF65-F5344CB8AC3E}">
        <p14:creationId xmlns:p14="http://schemas.microsoft.com/office/powerpoint/2010/main" val="2680347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E475913-F8D2-27B5-6FD4-58ABC9D7DE8C}"/>
              </a:ext>
            </a:extLst>
          </p:cNvPr>
          <p:cNvSpPr>
            <a:spLocks noGrp="1"/>
          </p:cNvSpPr>
          <p:nvPr>
            <p:ph sz="half" idx="1"/>
          </p:nvPr>
        </p:nvSpPr>
        <p:spPr>
          <a:xfrm>
            <a:off x="838200" y="1800447"/>
            <a:ext cx="5181600" cy="4376515"/>
          </a:xfrm>
        </p:spPr>
        <p:txBody>
          <a:bodyPr>
            <a:normAutofit/>
          </a:bodyPr>
          <a:lstStyle/>
          <a:p>
            <a:r>
              <a:rPr lang="en-US" dirty="0"/>
              <a:t>What is your perception of KESA 2.0?</a:t>
            </a:r>
          </a:p>
          <a:p>
            <a:endParaRPr lang="en-US" dirty="0"/>
          </a:p>
          <a:p>
            <a:r>
              <a:rPr lang="en-US" dirty="0"/>
              <a:t>What questions, if any, have you brought to this discussion?</a:t>
            </a:r>
            <a:br>
              <a:rPr lang="en-US" dirty="0"/>
            </a:br>
            <a:endParaRPr lang="en-US" dirty="0"/>
          </a:p>
          <a:p>
            <a:endParaRPr lang="en-US" dirty="0"/>
          </a:p>
        </p:txBody>
      </p:sp>
      <p:pic>
        <p:nvPicPr>
          <p:cNvPr id="1026" name="Picture 2">
            <a:extLst>
              <a:ext uri="{FF2B5EF4-FFF2-40B4-BE49-F238E27FC236}">
                <a16:creationId xmlns:a16="http://schemas.microsoft.com/office/drawing/2014/main" id="{85BA5604-BFFC-02D5-187F-C7093FE3BB0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574742" y="1800447"/>
            <a:ext cx="4376515" cy="4376515"/>
          </a:xfrm>
          <a:prstGeom prst="rect">
            <a:avLst/>
          </a:prstGeom>
          <a:solidFill>
            <a:srgbClr val="FFFFFF"/>
          </a:solidFill>
        </p:spPr>
      </p:pic>
      <p:sp>
        <p:nvSpPr>
          <p:cNvPr id="6" name="Title 5">
            <a:extLst>
              <a:ext uri="{FF2B5EF4-FFF2-40B4-BE49-F238E27FC236}">
                <a16:creationId xmlns:a16="http://schemas.microsoft.com/office/drawing/2014/main" id="{F54B5628-B6A5-08A9-577C-9D29EECB8008}"/>
              </a:ext>
            </a:extLst>
          </p:cNvPr>
          <p:cNvSpPr>
            <a:spLocks noGrp="1"/>
          </p:cNvSpPr>
          <p:nvPr>
            <p:ph type="title"/>
          </p:nvPr>
        </p:nvSpPr>
        <p:spPr>
          <a:xfrm>
            <a:off x="838200" y="365125"/>
            <a:ext cx="10515600" cy="1073815"/>
          </a:xfrm>
        </p:spPr>
        <p:txBody>
          <a:bodyPr anchor="ctr">
            <a:normAutofit/>
          </a:bodyPr>
          <a:lstStyle/>
          <a:p>
            <a:pPr marL="514350" indent="-514350"/>
            <a:r>
              <a:rPr lang="en-US"/>
              <a:t>	Table Top Discussion</a:t>
            </a:r>
          </a:p>
        </p:txBody>
      </p:sp>
    </p:spTree>
    <p:extLst>
      <p:ext uri="{BB962C8B-B14F-4D97-AF65-F5344CB8AC3E}">
        <p14:creationId xmlns:p14="http://schemas.microsoft.com/office/powerpoint/2010/main" val="6093495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0B802-AC89-CA6D-5075-CF05927C516C}"/>
              </a:ext>
            </a:extLst>
          </p:cNvPr>
          <p:cNvSpPr>
            <a:spLocks noGrp="1"/>
          </p:cNvSpPr>
          <p:nvPr>
            <p:ph type="title"/>
          </p:nvPr>
        </p:nvSpPr>
        <p:spPr/>
        <p:txBody>
          <a:bodyPr>
            <a:normAutofit/>
          </a:bodyPr>
          <a:lstStyle/>
          <a:p>
            <a:r>
              <a:rPr lang="en-US" dirty="0">
                <a:latin typeface="Open Sans Semibold"/>
                <a:ea typeface="Open Sans Semibold"/>
                <a:cs typeface="Open Sans Semibold"/>
              </a:rPr>
              <a:t>Action Plan</a:t>
            </a:r>
            <a:endParaRPr lang="en-US" dirty="0"/>
          </a:p>
        </p:txBody>
      </p:sp>
      <p:sp>
        <p:nvSpPr>
          <p:cNvPr id="3" name="Text Placeholder 2">
            <a:extLst>
              <a:ext uri="{FF2B5EF4-FFF2-40B4-BE49-F238E27FC236}">
                <a16:creationId xmlns:a16="http://schemas.microsoft.com/office/drawing/2014/main" id="{CC99547B-6CC1-B9CE-6511-E180CC084594}"/>
              </a:ext>
            </a:extLst>
          </p:cNvPr>
          <p:cNvSpPr>
            <a:spLocks noGrp="1"/>
          </p:cNvSpPr>
          <p:nvPr>
            <p:ph type="body" idx="1"/>
          </p:nvPr>
        </p:nvSpPr>
        <p:spPr/>
        <p:txBody>
          <a:bodyPr/>
          <a:lstStyle/>
          <a:p>
            <a:r>
              <a:rPr lang="en-US" dirty="0"/>
              <a:t>School Improvement Day</a:t>
            </a:r>
          </a:p>
        </p:txBody>
      </p:sp>
    </p:spTree>
    <p:extLst>
      <p:ext uri="{BB962C8B-B14F-4D97-AF65-F5344CB8AC3E}">
        <p14:creationId xmlns:p14="http://schemas.microsoft.com/office/powerpoint/2010/main" val="39661961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CDC809-4A46-66F2-29B9-315AEDA98626}"/>
              </a:ext>
            </a:extLst>
          </p:cNvPr>
          <p:cNvSpPr>
            <a:spLocks noGrp="1"/>
          </p:cNvSpPr>
          <p:nvPr>
            <p:ph type="title"/>
          </p:nvPr>
        </p:nvSpPr>
        <p:spPr>
          <a:xfrm>
            <a:off x="838200" y="365125"/>
            <a:ext cx="10515600" cy="1325563"/>
          </a:xfrm>
        </p:spPr>
        <p:txBody>
          <a:bodyPr>
            <a:normAutofit/>
          </a:bodyPr>
          <a:lstStyle/>
          <a:p>
            <a:r>
              <a:rPr lang="en-US"/>
              <a:t>Action Plan Objectives</a:t>
            </a:r>
          </a:p>
        </p:txBody>
      </p:sp>
      <p:sp>
        <p:nvSpPr>
          <p:cNvPr id="2" name="Text Placeholder 1">
            <a:extLst>
              <a:ext uri="{FF2B5EF4-FFF2-40B4-BE49-F238E27FC236}">
                <a16:creationId xmlns:a16="http://schemas.microsoft.com/office/drawing/2014/main" id="{68536C52-83F4-BAA6-7D37-B82BA9E240A2}"/>
              </a:ext>
            </a:extLst>
          </p:cNvPr>
          <p:cNvSpPr>
            <a:spLocks noGrp="1"/>
          </p:cNvSpPr>
          <p:nvPr>
            <p:ph idx="1"/>
          </p:nvPr>
        </p:nvSpPr>
        <p:spPr>
          <a:xfrm>
            <a:off x="838200" y="1857153"/>
            <a:ext cx="10515600" cy="4319810"/>
          </a:xfrm>
        </p:spPr>
        <p:txBody>
          <a:bodyPr>
            <a:normAutofit/>
          </a:bodyPr>
          <a:lstStyle/>
          <a:p>
            <a:pPr marL="0" indent="0">
              <a:buNone/>
            </a:pPr>
            <a:r>
              <a:rPr lang="en-US"/>
              <a:t>During this portion of the School Improvement Day, the Facilitator and systems will …</a:t>
            </a:r>
          </a:p>
          <a:p>
            <a:pPr marL="514350" lvl="0" indent="-514350">
              <a:buFont typeface="+mj-lt"/>
              <a:buAutoNum type="arabicPeriod"/>
            </a:pPr>
            <a:r>
              <a:rPr lang="en-US"/>
              <a:t>Review the action plan template. </a:t>
            </a:r>
          </a:p>
          <a:p>
            <a:pPr marL="514350" lvl="0" indent="-514350">
              <a:buFont typeface="+mj-lt"/>
              <a:buAutoNum type="arabicPeriod"/>
            </a:pPr>
            <a:r>
              <a:rPr lang="en-US"/>
              <a:t>Review action plan examples.</a:t>
            </a:r>
          </a:p>
          <a:p>
            <a:pPr marL="514350" lvl="0" indent="-514350">
              <a:buFont typeface="+mj-lt"/>
              <a:buAutoNum type="arabicPeriod"/>
            </a:pPr>
            <a:r>
              <a:rPr lang="en-US"/>
              <a:t>Discuss likely action plan priorities.</a:t>
            </a:r>
          </a:p>
          <a:p>
            <a:endParaRPr lang="en-US"/>
          </a:p>
        </p:txBody>
      </p:sp>
    </p:spTree>
    <p:extLst>
      <p:ext uri="{BB962C8B-B14F-4D97-AF65-F5344CB8AC3E}">
        <p14:creationId xmlns:p14="http://schemas.microsoft.com/office/powerpoint/2010/main" val="34244974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CDC809-4A46-66F2-29B9-315AEDA98626}"/>
              </a:ext>
            </a:extLst>
          </p:cNvPr>
          <p:cNvSpPr>
            <a:spLocks noGrp="1"/>
          </p:cNvSpPr>
          <p:nvPr>
            <p:ph type="title"/>
          </p:nvPr>
        </p:nvSpPr>
        <p:spPr/>
        <p:txBody>
          <a:bodyPr>
            <a:normAutofit/>
          </a:bodyPr>
          <a:lstStyle/>
          <a:p>
            <a:r>
              <a:rPr lang="en-US"/>
              <a:t>Steps: Action Plan</a:t>
            </a:r>
          </a:p>
        </p:txBody>
      </p:sp>
      <p:grpSp>
        <p:nvGrpSpPr>
          <p:cNvPr id="9" name="Group 8" descr="2 hours&#10;&#10;">
            <a:extLst>
              <a:ext uri="{FF2B5EF4-FFF2-40B4-BE49-F238E27FC236}">
                <a16:creationId xmlns:a16="http://schemas.microsoft.com/office/drawing/2014/main" id="{4464B705-D235-F70E-AF47-BB96EFB74D6F}"/>
              </a:ext>
            </a:extLst>
          </p:cNvPr>
          <p:cNvGrpSpPr/>
          <p:nvPr/>
        </p:nvGrpSpPr>
        <p:grpSpPr>
          <a:xfrm>
            <a:off x="8915399" y="584561"/>
            <a:ext cx="2438401" cy="914400"/>
            <a:chOff x="8321748" y="319087"/>
            <a:chExt cx="2438401" cy="914400"/>
          </a:xfrm>
        </p:grpSpPr>
        <p:sp>
          <p:nvSpPr>
            <p:cNvPr id="10" name="Rectangle: Rounded Corners 9" descr="90 minutes&#10;&#10;">
              <a:extLst>
                <a:ext uri="{FF2B5EF4-FFF2-40B4-BE49-F238E27FC236}">
                  <a16:creationId xmlns:a16="http://schemas.microsoft.com/office/drawing/2014/main" id="{FC89373C-7FBD-0B75-4A8E-2C7DB9F144A0}"/>
                </a:ext>
              </a:extLst>
            </p:cNvPr>
            <p:cNvSpPr/>
            <p:nvPr/>
          </p:nvSpPr>
          <p:spPr>
            <a:xfrm>
              <a:off x="8321748" y="319087"/>
              <a:ext cx="2438401" cy="914400"/>
            </a:xfrm>
            <a:prstGeom prst="roundRect">
              <a:avLst>
                <a:gd name="adj" fmla="val 50000"/>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731520"/>
              <a:r>
                <a:rPr lang="en-US">
                  <a:latin typeface="+mj-lt"/>
                </a:rPr>
                <a:t>90 minutes</a:t>
              </a:r>
            </a:p>
          </p:txBody>
        </p:sp>
        <p:pic>
          <p:nvPicPr>
            <p:cNvPr id="11" name="Graphic 10">
              <a:extLst>
                <a:ext uri="{FF2B5EF4-FFF2-40B4-BE49-F238E27FC236}">
                  <a16:creationId xmlns:a16="http://schemas.microsoft.com/office/drawing/2014/main" id="{9DF7E8BD-0748-DDCD-171F-3A4B7E4F2326}"/>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85543" y="319087"/>
              <a:ext cx="914400" cy="914400"/>
            </a:xfrm>
            <a:prstGeom prst="rect">
              <a:avLst/>
            </a:prstGeom>
          </p:spPr>
        </p:pic>
      </p:grpSp>
      <p:sp>
        <p:nvSpPr>
          <p:cNvPr id="12" name="Text Placeholder 11">
            <a:extLst>
              <a:ext uri="{FF2B5EF4-FFF2-40B4-BE49-F238E27FC236}">
                <a16:creationId xmlns:a16="http://schemas.microsoft.com/office/drawing/2014/main" id="{492F67A6-70FD-F34D-670C-7F9111EAEE3E}"/>
              </a:ext>
            </a:extLst>
          </p:cNvPr>
          <p:cNvSpPr>
            <a:spLocks noGrp="1"/>
          </p:cNvSpPr>
          <p:nvPr>
            <p:ph type="body" sz="quarter" idx="13"/>
          </p:nvPr>
        </p:nvSpPr>
        <p:spPr/>
        <p:txBody>
          <a:bodyPr/>
          <a:lstStyle/>
          <a:p>
            <a:r>
              <a:rPr lang="en-US" sz="2000" i="1">
                <a:latin typeface="+mn-lt"/>
              </a:rPr>
              <a:t>See Facilitator Guide for more details on each of these steps.</a:t>
            </a:r>
          </a:p>
        </p:txBody>
      </p:sp>
      <p:graphicFrame>
        <p:nvGraphicFramePr>
          <p:cNvPr id="8" name="Content Placeholder 7" descr="Action Plan Template&#10; 10 Minutes&#10; Review the action plan template.  &#10; Slide and hard copies available.&#10;Action Plan Examples&#10; 20 minutes&#10; Walk-through example action plans.&#10; Slide and hard copies available.&#10;Action Planning&#10; 60 minutes&#10; Facilitate Action Planning&#10; Slides available.&#10;&#10;">
            <a:extLst>
              <a:ext uri="{FF2B5EF4-FFF2-40B4-BE49-F238E27FC236}">
                <a16:creationId xmlns:a16="http://schemas.microsoft.com/office/drawing/2014/main" id="{687CAABD-BA09-7B0A-8838-6686E72B9EEF}"/>
              </a:ext>
            </a:extLst>
          </p:cNvPr>
          <p:cNvGraphicFramePr>
            <a:graphicFrameLocks noGrp="1"/>
          </p:cNvGraphicFramePr>
          <p:nvPr>
            <p:ph type="dgm" sz="quarter" idx="14"/>
            <p:extLst>
              <p:ext uri="{D42A27DB-BD31-4B8C-83A1-F6EECF244321}">
                <p14:modId xmlns:p14="http://schemas.microsoft.com/office/powerpoint/2010/main" val="707473381"/>
              </p:ext>
            </p:extLst>
          </p:nvPr>
        </p:nvGraphicFramePr>
        <p:xfrm>
          <a:off x="619125" y="1731963"/>
          <a:ext cx="10520363" cy="4419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122540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40DA31-74EA-6171-729A-3111824D1FCC}"/>
              </a:ext>
            </a:extLst>
          </p:cNvPr>
          <p:cNvSpPr>
            <a:spLocks noGrp="1"/>
          </p:cNvSpPr>
          <p:nvPr>
            <p:ph idx="1"/>
          </p:nvPr>
        </p:nvSpPr>
        <p:spPr/>
        <p:txBody>
          <a:bodyPr/>
          <a:lstStyle/>
          <a:p>
            <a:pPr marL="0" indent="0">
              <a:buNone/>
            </a:pPr>
            <a:r>
              <a:rPr lang="en-US" b="1" dirty="0">
                <a:latin typeface="+mn-lt"/>
              </a:rPr>
              <a:t>Component of an Action Plan</a:t>
            </a:r>
          </a:p>
          <a:p>
            <a:r>
              <a:rPr lang="en-US" dirty="0">
                <a:latin typeface="+mn-lt"/>
              </a:rPr>
              <a:t>1 Fundamental Emphasized</a:t>
            </a:r>
          </a:p>
          <a:p>
            <a:r>
              <a:rPr lang="en-US" dirty="0">
                <a:latin typeface="+mn-lt"/>
              </a:rPr>
              <a:t>1 or 2 Structures/Lead Indicators (with Local Context for each Structure)</a:t>
            </a:r>
          </a:p>
          <a:p>
            <a:r>
              <a:rPr lang="en-US" dirty="0">
                <a:latin typeface="+mn-lt"/>
              </a:rPr>
              <a:t>1 or 2 Measures of Progress per Structure/Lead Indicator</a:t>
            </a:r>
          </a:p>
          <a:p>
            <a:r>
              <a:rPr lang="en-US" dirty="0">
                <a:latin typeface="+mn-lt"/>
              </a:rPr>
              <a:t>Answer the 3 Questions (Why, Current Data/Evidence, What’s Next)</a:t>
            </a:r>
          </a:p>
          <a:p>
            <a:endParaRPr lang="en-US" dirty="0">
              <a:latin typeface="+mn-lt"/>
            </a:endParaRPr>
          </a:p>
          <a:p>
            <a:pPr marL="0" indent="0">
              <a:buNone/>
            </a:pPr>
            <a:r>
              <a:rPr lang="en-US" dirty="0">
                <a:latin typeface="+mn-lt"/>
              </a:rPr>
              <a:t>School system can have 1 or 2 total components in the Action Plan in 24-25 </a:t>
            </a:r>
          </a:p>
        </p:txBody>
      </p:sp>
      <p:sp>
        <p:nvSpPr>
          <p:cNvPr id="3" name="Title 2">
            <a:extLst>
              <a:ext uri="{FF2B5EF4-FFF2-40B4-BE49-F238E27FC236}">
                <a16:creationId xmlns:a16="http://schemas.microsoft.com/office/drawing/2014/main" id="{7BB2D6CF-7DC9-2571-FD46-A8545DF71CAA}"/>
              </a:ext>
            </a:extLst>
          </p:cNvPr>
          <p:cNvSpPr>
            <a:spLocks noGrp="1"/>
          </p:cNvSpPr>
          <p:nvPr>
            <p:ph type="title"/>
          </p:nvPr>
        </p:nvSpPr>
        <p:spPr/>
        <p:txBody>
          <a:bodyPr/>
          <a:lstStyle/>
          <a:p>
            <a:r>
              <a:rPr lang="en-US" dirty="0"/>
              <a:t>Action Plan</a:t>
            </a:r>
          </a:p>
        </p:txBody>
      </p:sp>
    </p:spTree>
    <p:extLst>
      <p:ext uri="{BB962C8B-B14F-4D97-AF65-F5344CB8AC3E}">
        <p14:creationId xmlns:p14="http://schemas.microsoft.com/office/powerpoint/2010/main" val="36017410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A7EECEEE-248A-310B-AF18-AED59252C0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068" y="276293"/>
            <a:ext cx="10985863" cy="5500377"/>
          </a:xfrm>
          <a:prstGeom prst="rect">
            <a:avLst/>
          </a:prstGeom>
        </p:spPr>
      </p:pic>
    </p:spTree>
    <p:extLst>
      <p:ext uri="{BB962C8B-B14F-4D97-AF65-F5344CB8AC3E}">
        <p14:creationId xmlns:p14="http://schemas.microsoft.com/office/powerpoint/2010/main" val="24850959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E40C4EF1-0970-3A75-F12D-161ACCDAA4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0185" y="158166"/>
            <a:ext cx="4889156" cy="5956663"/>
          </a:xfrm>
          <a:prstGeom prst="rect">
            <a:avLst/>
          </a:prstGeom>
        </p:spPr>
      </p:pic>
      <p:pic>
        <p:nvPicPr>
          <p:cNvPr id="4" name="Picture 3" descr="A screenshot of a computer&#10;&#10;Description automatically generated">
            <a:extLst>
              <a:ext uri="{FF2B5EF4-FFF2-40B4-BE49-F238E27FC236}">
                <a16:creationId xmlns:a16="http://schemas.microsoft.com/office/drawing/2014/main" id="{5205B151-C3FA-2DD4-4CB7-274DE68BFD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661" y="158166"/>
            <a:ext cx="4889156" cy="5956663"/>
          </a:xfrm>
          <a:prstGeom prst="rect">
            <a:avLst/>
          </a:prstGeom>
        </p:spPr>
      </p:pic>
    </p:spTree>
    <p:extLst>
      <p:ext uri="{BB962C8B-B14F-4D97-AF65-F5344CB8AC3E}">
        <p14:creationId xmlns:p14="http://schemas.microsoft.com/office/powerpoint/2010/main" val="18646892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804C7-A77E-46DA-8EAD-F978B37308A9}"/>
              </a:ext>
            </a:extLst>
          </p:cNvPr>
          <p:cNvSpPr>
            <a:spLocks noGrp="1"/>
          </p:cNvSpPr>
          <p:nvPr>
            <p:ph type="title"/>
          </p:nvPr>
        </p:nvSpPr>
        <p:spPr>
          <a:xfrm>
            <a:off x="838200" y="365125"/>
            <a:ext cx="10515600" cy="1325563"/>
          </a:xfrm>
        </p:spPr>
        <p:txBody>
          <a:bodyPr anchor="ctr">
            <a:normAutofit/>
          </a:bodyPr>
          <a:lstStyle/>
          <a:p>
            <a:r>
              <a:rPr lang="en-US" dirty="0"/>
              <a:t>Action Plan Review Process</a:t>
            </a:r>
          </a:p>
        </p:txBody>
      </p:sp>
      <p:graphicFrame>
        <p:nvGraphicFramePr>
          <p:cNvPr id="4" name="Content Placeholder 3">
            <a:extLst>
              <a:ext uri="{FF2B5EF4-FFF2-40B4-BE49-F238E27FC236}">
                <a16:creationId xmlns:a16="http://schemas.microsoft.com/office/drawing/2014/main" id="{EB814691-1C89-CD6A-E327-26FD84557334}"/>
              </a:ext>
            </a:extLst>
          </p:cNvPr>
          <p:cNvGraphicFramePr>
            <a:graphicFrameLocks/>
          </p:cNvGraphicFramePr>
          <p:nvPr>
            <p:extLst>
              <p:ext uri="{D42A27DB-BD31-4B8C-83A1-F6EECF244321}">
                <p14:modId xmlns:p14="http://schemas.microsoft.com/office/powerpoint/2010/main" val="1216437912"/>
              </p:ext>
            </p:extLst>
          </p:nvPr>
        </p:nvGraphicFramePr>
        <p:xfrm>
          <a:off x="838200" y="2094436"/>
          <a:ext cx="10515600" cy="38452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59BD5B8A-6A4F-713E-120D-64D82019D3F1}"/>
              </a:ext>
            </a:extLst>
          </p:cNvPr>
          <p:cNvSpPr txBox="1"/>
          <p:nvPr/>
        </p:nvSpPr>
        <p:spPr>
          <a:xfrm>
            <a:off x="2190497" y="4392800"/>
            <a:ext cx="1202943" cy="400110"/>
          </a:xfrm>
          <a:prstGeom prst="rect">
            <a:avLst/>
          </a:prstGeom>
          <a:solidFill>
            <a:srgbClr val="00B0F0"/>
          </a:solidFill>
          <a:effectLst>
            <a:innerShdw blurRad="114300">
              <a:prstClr val="black"/>
            </a:innerShdw>
          </a:effectLst>
        </p:spPr>
        <p:txBody>
          <a:bodyPr wrap="square" rtlCol="0">
            <a:spAutoFit/>
          </a:bodyPr>
          <a:lstStyle/>
          <a:p>
            <a:pPr algn="ctr">
              <a:spcAft>
                <a:spcPts val="600"/>
              </a:spcAft>
            </a:pPr>
            <a:r>
              <a:rPr lang="en-US" sz="2000" b="1" kern="1200" dirty="0">
                <a:solidFill>
                  <a:schemeClr val="bg1"/>
                </a:solidFill>
                <a:latin typeface="+mn-lt"/>
                <a:ea typeface="+mn-ea"/>
                <a:cs typeface="+mn-cs"/>
              </a:rPr>
              <a:t>60 Days</a:t>
            </a:r>
            <a:endParaRPr lang="en-US" sz="2000" b="1" dirty="0">
              <a:solidFill>
                <a:schemeClr val="bg1"/>
              </a:solidFill>
            </a:endParaRPr>
          </a:p>
        </p:txBody>
      </p:sp>
      <p:sp>
        <p:nvSpPr>
          <p:cNvPr id="6" name="TextBox 5">
            <a:extLst>
              <a:ext uri="{FF2B5EF4-FFF2-40B4-BE49-F238E27FC236}">
                <a16:creationId xmlns:a16="http://schemas.microsoft.com/office/drawing/2014/main" id="{CEFE05BC-990E-E29E-B6F8-CFC5A2BAD8F7}"/>
              </a:ext>
            </a:extLst>
          </p:cNvPr>
          <p:cNvSpPr txBox="1"/>
          <p:nvPr/>
        </p:nvSpPr>
        <p:spPr>
          <a:xfrm>
            <a:off x="4392168" y="4392800"/>
            <a:ext cx="1202943" cy="400110"/>
          </a:xfrm>
          <a:prstGeom prst="rect">
            <a:avLst/>
          </a:prstGeom>
          <a:solidFill>
            <a:srgbClr val="00B0F0"/>
          </a:solidFill>
          <a:effectLst>
            <a:innerShdw blurRad="114300">
              <a:prstClr val="black"/>
            </a:innerShdw>
          </a:effectLst>
        </p:spPr>
        <p:txBody>
          <a:bodyPr wrap="square" rtlCol="0">
            <a:spAutoFit/>
          </a:bodyPr>
          <a:lstStyle/>
          <a:p>
            <a:pPr algn="ctr">
              <a:spcAft>
                <a:spcPts val="600"/>
              </a:spcAft>
            </a:pPr>
            <a:r>
              <a:rPr lang="en-US" sz="2000" b="1" kern="1200" dirty="0">
                <a:solidFill>
                  <a:schemeClr val="bg1"/>
                </a:solidFill>
                <a:latin typeface="+mn-lt"/>
                <a:ea typeface="+mn-ea"/>
                <a:cs typeface="+mn-cs"/>
              </a:rPr>
              <a:t>2 weeks</a:t>
            </a:r>
            <a:endParaRPr lang="en-US" sz="2000" b="1" dirty="0">
              <a:solidFill>
                <a:schemeClr val="bg1"/>
              </a:solidFill>
            </a:endParaRPr>
          </a:p>
        </p:txBody>
      </p:sp>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0E76672F-4E79-90FF-B456-9CB15DAE4EA0}"/>
                  </a:ext>
                </a:extLst>
              </p14:cNvPr>
              <p14:cNvContentPartPr/>
              <p14:nvPr/>
            </p14:nvContentPartPr>
            <p14:xfrm>
              <a:off x="7680760" y="2721600"/>
              <a:ext cx="1241640" cy="1404000"/>
            </p14:xfrm>
          </p:contentPart>
        </mc:Choice>
        <mc:Fallback xmlns="">
          <p:pic>
            <p:nvPicPr>
              <p:cNvPr id="9" name="Ink 8">
                <a:extLst>
                  <a:ext uri="{FF2B5EF4-FFF2-40B4-BE49-F238E27FC236}">
                    <a16:creationId xmlns:a16="http://schemas.microsoft.com/office/drawing/2014/main" id="{0E76672F-4E79-90FF-B456-9CB15DAE4EA0}"/>
                  </a:ext>
                </a:extLst>
              </p:cNvPr>
              <p:cNvPicPr/>
              <p:nvPr/>
            </p:nvPicPr>
            <p:blipFill>
              <a:blip r:embed="rId8"/>
              <a:stretch>
                <a:fillRect/>
              </a:stretch>
            </p:blipFill>
            <p:spPr>
              <a:xfrm>
                <a:off x="7662760" y="2703960"/>
                <a:ext cx="1277280" cy="1439640"/>
              </a:xfrm>
              <a:prstGeom prst="rect">
                <a:avLst/>
              </a:prstGeom>
            </p:spPr>
          </p:pic>
        </mc:Fallback>
      </mc:AlternateContent>
      <p:cxnSp>
        <p:nvCxnSpPr>
          <p:cNvPr id="11" name="Straight Arrow Connector 10">
            <a:extLst>
              <a:ext uri="{FF2B5EF4-FFF2-40B4-BE49-F238E27FC236}">
                <a16:creationId xmlns:a16="http://schemas.microsoft.com/office/drawing/2014/main" id="{4655A0C0-DEF9-FA11-86C3-C137484AFABD}"/>
              </a:ext>
            </a:extLst>
          </p:cNvPr>
          <p:cNvCxnSpPr>
            <a:cxnSpLocks/>
          </p:cNvCxnSpPr>
          <p:nvPr/>
        </p:nvCxnSpPr>
        <p:spPr>
          <a:xfrm>
            <a:off x="8301580" y="4125599"/>
            <a:ext cx="0" cy="548640"/>
          </a:xfrm>
          <a:prstGeom prst="straightConnector1">
            <a:avLst/>
          </a:prstGeom>
          <a:ln w="57150">
            <a:solidFill>
              <a:srgbClr val="00B0F0"/>
            </a:solidFill>
            <a:tailEnd type="triangle"/>
          </a:ln>
        </p:spPr>
        <p:style>
          <a:lnRef idx="3">
            <a:schemeClr val="accent4"/>
          </a:lnRef>
          <a:fillRef idx="0">
            <a:schemeClr val="accent4"/>
          </a:fillRef>
          <a:effectRef idx="2">
            <a:schemeClr val="accent4"/>
          </a:effectRef>
          <a:fontRef idx="minor">
            <a:schemeClr val="tx1"/>
          </a:fontRef>
        </p:style>
      </p:cxnSp>
      <p:sp>
        <p:nvSpPr>
          <p:cNvPr id="17" name="TextBox 16">
            <a:extLst>
              <a:ext uri="{FF2B5EF4-FFF2-40B4-BE49-F238E27FC236}">
                <a16:creationId xmlns:a16="http://schemas.microsoft.com/office/drawing/2014/main" id="{30B28808-4106-3E0A-6B22-13A431CDCB48}"/>
              </a:ext>
            </a:extLst>
          </p:cNvPr>
          <p:cNvSpPr txBox="1"/>
          <p:nvPr/>
        </p:nvSpPr>
        <p:spPr>
          <a:xfrm>
            <a:off x="7391667" y="4736671"/>
            <a:ext cx="1996167" cy="1477328"/>
          </a:xfrm>
          <a:prstGeom prst="rect">
            <a:avLst/>
          </a:prstGeom>
          <a:solidFill>
            <a:srgbClr val="00B0F0"/>
          </a:solidFill>
          <a:effectLst>
            <a:innerShdw blurRad="114300">
              <a:prstClr val="black"/>
            </a:innerShdw>
          </a:effectLst>
        </p:spPr>
        <p:txBody>
          <a:bodyPr wrap="square" rtlCol="0">
            <a:spAutoFit/>
          </a:bodyPr>
          <a:lstStyle/>
          <a:p>
            <a:r>
              <a:rPr lang="en-US" dirty="0">
                <a:solidFill>
                  <a:schemeClr val="bg1"/>
                </a:solidFill>
              </a:rPr>
              <a:t>Action Plans will be reviewed for:</a:t>
            </a:r>
          </a:p>
          <a:p>
            <a:r>
              <a:rPr lang="en-US" b="1" dirty="0">
                <a:solidFill>
                  <a:schemeClr val="bg1"/>
                </a:solidFill>
              </a:rPr>
              <a:t>1.  Clarity</a:t>
            </a:r>
          </a:p>
          <a:p>
            <a:r>
              <a:rPr lang="en-US" b="1" dirty="0">
                <a:solidFill>
                  <a:schemeClr val="bg1"/>
                </a:solidFill>
              </a:rPr>
              <a:t>2.  Alignment </a:t>
            </a:r>
          </a:p>
          <a:p>
            <a:r>
              <a:rPr lang="en-US" b="1" dirty="0">
                <a:solidFill>
                  <a:schemeClr val="bg1"/>
                </a:solidFill>
              </a:rPr>
              <a:t>3.  Data-driven</a:t>
            </a:r>
          </a:p>
        </p:txBody>
      </p:sp>
    </p:spTree>
    <p:extLst>
      <p:ext uri="{BB962C8B-B14F-4D97-AF65-F5344CB8AC3E}">
        <p14:creationId xmlns:p14="http://schemas.microsoft.com/office/powerpoint/2010/main" val="268729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E475913-F8D2-27B5-6FD4-58ABC9D7DE8C}"/>
              </a:ext>
            </a:extLst>
          </p:cNvPr>
          <p:cNvSpPr>
            <a:spLocks noGrp="1"/>
          </p:cNvSpPr>
          <p:nvPr>
            <p:ph sz="half" idx="1"/>
          </p:nvPr>
        </p:nvSpPr>
        <p:spPr>
          <a:xfrm>
            <a:off x="838200" y="1800447"/>
            <a:ext cx="5181600" cy="4376515"/>
          </a:xfrm>
        </p:spPr>
        <p:txBody>
          <a:bodyPr>
            <a:normAutofit/>
          </a:bodyPr>
          <a:lstStyle/>
          <a:p>
            <a:pPr marL="0" indent="0">
              <a:buNone/>
            </a:pPr>
            <a:r>
              <a:rPr lang="en-US" b="1" dirty="0"/>
              <a:t>Action Plan</a:t>
            </a:r>
          </a:p>
          <a:p>
            <a:pPr marL="0" indent="0">
              <a:buNone/>
            </a:pPr>
            <a:endParaRPr lang="en-US" dirty="0"/>
          </a:p>
          <a:p>
            <a:r>
              <a:rPr lang="en-US" dirty="0"/>
              <a:t>Key takeaways?</a:t>
            </a:r>
          </a:p>
          <a:p>
            <a:endParaRPr lang="en-US" dirty="0"/>
          </a:p>
          <a:p>
            <a:r>
              <a:rPr lang="en-US" dirty="0"/>
              <a:t>Questions you have?</a:t>
            </a:r>
            <a:br>
              <a:rPr lang="en-US" dirty="0"/>
            </a:br>
            <a:endParaRPr lang="en-US" dirty="0"/>
          </a:p>
          <a:p>
            <a:endParaRPr lang="en-US" dirty="0"/>
          </a:p>
        </p:txBody>
      </p:sp>
      <p:pic>
        <p:nvPicPr>
          <p:cNvPr id="1026" name="Picture 2">
            <a:extLst>
              <a:ext uri="{FF2B5EF4-FFF2-40B4-BE49-F238E27FC236}">
                <a16:creationId xmlns:a16="http://schemas.microsoft.com/office/drawing/2014/main" id="{85BA5604-BFFC-02D5-187F-C7093FE3BB0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574742" y="1800447"/>
            <a:ext cx="4376515" cy="4376515"/>
          </a:xfrm>
          <a:prstGeom prst="rect">
            <a:avLst/>
          </a:prstGeom>
          <a:solidFill>
            <a:srgbClr val="FFFFFF"/>
          </a:solidFill>
        </p:spPr>
      </p:pic>
      <p:sp>
        <p:nvSpPr>
          <p:cNvPr id="6" name="Title 5">
            <a:extLst>
              <a:ext uri="{FF2B5EF4-FFF2-40B4-BE49-F238E27FC236}">
                <a16:creationId xmlns:a16="http://schemas.microsoft.com/office/drawing/2014/main" id="{F54B5628-B6A5-08A9-577C-9D29EECB8008}"/>
              </a:ext>
            </a:extLst>
          </p:cNvPr>
          <p:cNvSpPr>
            <a:spLocks noGrp="1"/>
          </p:cNvSpPr>
          <p:nvPr>
            <p:ph type="title"/>
          </p:nvPr>
        </p:nvSpPr>
        <p:spPr>
          <a:xfrm>
            <a:off x="838200" y="365125"/>
            <a:ext cx="10515600" cy="1073815"/>
          </a:xfrm>
        </p:spPr>
        <p:txBody>
          <a:bodyPr anchor="ctr">
            <a:normAutofit/>
          </a:bodyPr>
          <a:lstStyle/>
          <a:p>
            <a:pPr marL="514350" indent="-514350"/>
            <a:r>
              <a:rPr lang="en-US"/>
              <a:t>	Table Top Discussion</a:t>
            </a:r>
          </a:p>
        </p:txBody>
      </p:sp>
    </p:spTree>
    <p:extLst>
      <p:ext uri="{BB962C8B-B14F-4D97-AF65-F5344CB8AC3E}">
        <p14:creationId xmlns:p14="http://schemas.microsoft.com/office/powerpoint/2010/main" val="4866540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BA3DB-6A44-1E7E-ECFA-347DF6DB4475}"/>
              </a:ext>
            </a:extLst>
          </p:cNvPr>
          <p:cNvSpPr>
            <a:spLocks noGrp="1"/>
          </p:cNvSpPr>
          <p:nvPr>
            <p:ph type="title"/>
          </p:nvPr>
        </p:nvSpPr>
        <p:spPr/>
        <p:txBody>
          <a:bodyPr>
            <a:normAutofit/>
          </a:bodyPr>
          <a:lstStyle/>
          <a:p>
            <a:r>
              <a:rPr lang="en-US"/>
              <a:t>School Community Engagement</a:t>
            </a:r>
          </a:p>
        </p:txBody>
      </p:sp>
      <p:sp>
        <p:nvSpPr>
          <p:cNvPr id="3" name="Text Placeholder 2">
            <a:extLst>
              <a:ext uri="{FF2B5EF4-FFF2-40B4-BE49-F238E27FC236}">
                <a16:creationId xmlns:a16="http://schemas.microsoft.com/office/drawing/2014/main" id="{468A31D2-B967-26CD-69A4-05BDF4ABFA9E}"/>
              </a:ext>
            </a:extLst>
          </p:cNvPr>
          <p:cNvSpPr>
            <a:spLocks noGrp="1"/>
          </p:cNvSpPr>
          <p:nvPr>
            <p:ph type="body" idx="1"/>
          </p:nvPr>
        </p:nvSpPr>
        <p:spPr/>
        <p:txBody>
          <a:bodyPr/>
          <a:lstStyle/>
          <a:p>
            <a:r>
              <a:rPr lang="en-US" dirty="0"/>
              <a:t>School Improvement Day</a:t>
            </a:r>
          </a:p>
        </p:txBody>
      </p:sp>
    </p:spTree>
    <p:extLst>
      <p:ext uri="{BB962C8B-B14F-4D97-AF65-F5344CB8AC3E}">
        <p14:creationId xmlns:p14="http://schemas.microsoft.com/office/powerpoint/2010/main" val="23261111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CDC809-4A46-66F2-29B9-315AEDA98626}"/>
              </a:ext>
            </a:extLst>
          </p:cNvPr>
          <p:cNvSpPr>
            <a:spLocks noGrp="1"/>
          </p:cNvSpPr>
          <p:nvPr>
            <p:ph type="title"/>
          </p:nvPr>
        </p:nvSpPr>
        <p:spPr>
          <a:xfrm>
            <a:off x="838200" y="365125"/>
            <a:ext cx="10515600" cy="1325563"/>
          </a:xfrm>
        </p:spPr>
        <p:txBody>
          <a:bodyPr>
            <a:normAutofit fontScale="90000"/>
          </a:bodyPr>
          <a:lstStyle/>
          <a:p>
            <a:r>
              <a:rPr lang="en-US"/>
              <a:t>School Community Engagement Objectives</a:t>
            </a:r>
          </a:p>
        </p:txBody>
      </p:sp>
      <p:sp>
        <p:nvSpPr>
          <p:cNvPr id="2" name="Text Placeholder 1">
            <a:extLst>
              <a:ext uri="{FF2B5EF4-FFF2-40B4-BE49-F238E27FC236}">
                <a16:creationId xmlns:a16="http://schemas.microsoft.com/office/drawing/2014/main" id="{68536C52-83F4-BAA6-7D37-B82BA9E240A2}"/>
              </a:ext>
            </a:extLst>
          </p:cNvPr>
          <p:cNvSpPr>
            <a:spLocks noGrp="1"/>
          </p:cNvSpPr>
          <p:nvPr>
            <p:ph idx="1"/>
          </p:nvPr>
        </p:nvSpPr>
        <p:spPr>
          <a:xfrm>
            <a:off x="838200" y="1857153"/>
            <a:ext cx="10515600" cy="4319810"/>
          </a:xfrm>
        </p:spPr>
        <p:txBody>
          <a:bodyPr>
            <a:normAutofit/>
          </a:bodyPr>
          <a:lstStyle/>
          <a:p>
            <a:pPr marL="0" indent="0">
              <a:buNone/>
            </a:pPr>
            <a:r>
              <a:rPr lang="en-US">
                <a:latin typeface="Open Sans" panose="020B0606030504020204" pitchFamily="34" charset="0"/>
                <a:ea typeface="Open Sans" panose="020B0606030504020204" pitchFamily="34" charset="0"/>
                <a:cs typeface="Open Sans" panose="020B0606030504020204" pitchFamily="34" charset="0"/>
              </a:rPr>
              <a:t>During this portion of the School Improvement Day, the Facilitator and systems will …</a:t>
            </a:r>
          </a:p>
          <a:p>
            <a:pPr marL="514350" lvl="0" indent="-514350">
              <a:buFont typeface="+mj-lt"/>
              <a:buAutoNum type="arabicPeriod"/>
            </a:pPr>
            <a:r>
              <a:rPr lang="en-US"/>
              <a:t>Discuss current collaborative structures within the school system, including collaboration with all staff, the local board of education, and site councils.</a:t>
            </a:r>
          </a:p>
          <a:p>
            <a:pPr marL="514350" lvl="0" indent="-514350">
              <a:buFont typeface="+mj-lt"/>
              <a:buAutoNum type="arabicPeriod"/>
            </a:pPr>
            <a:r>
              <a:rPr lang="en-US"/>
              <a:t>Develop a plan to engage all staff, the local board of education, and site councils over the next two months before finalizing the KESA action plan.</a:t>
            </a:r>
          </a:p>
          <a:p>
            <a:endParaRPr lang="en-US"/>
          </a:p>
        </p:txBody>
      </p:sp>
    </p:spTree>
    <p:extLst>
      <p:ext uri="{BB962C8B-B14F-4D97-AF65-F5344CB8AC3E}">
        <p14:creationId xmlns:p14="http://schemas.microsoft.com/office/powerpoint/2010/main" val="4280326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7EBB91-4F99-4822-F0E1-90E56F780E95}"/>
              </a:ext>
            </a:extLst>
          </p:cNvPr>
          <p:cNvSpPr>
            <a:spLocks noGrp="1"/>
          </p:cNvSpPr>
          <p:nvPr>
            <p:ph type="title"/>
          </p:nvPr>
        </p:nvSpPr>
        <p:spPr>
          <a:xfrm>
            <a:off x="2688198" y="1811115"/>
            <a:ext cx="8419684" cy="2314544"/>
          </a:xfrm>
        </p:spPr>
        <p:txBody>
          <a:bodyPr/>
          <a:lstStyle/>
          <a:p>
            <a:r>
              <a:rPr lang="en-US" sz="4800" dirty="0"/>
              <a:t>Today’s topics</a:t>
            </a:r>
            <a:br>
              <a:rPr lang="en-US" dirty="0"/>
            </a:br>
            <a:br>
              <a:rPr lang="en-US" dirty="0"/>
            </a:br>
            <a:r>
              <a:rPr lang="en-US" dirty="0">
                <a:latin typeface="Open Sans" panose="020B0606030504020204" pitchFamily="34" charset="0"/>
                <a:ea typeface="Open Sans" panose="020B0606030504020204" pitchFamily="34" charset="0"/>
                <a:cs typeface="Open Sans" panose="020B0606030504020204" pitchFamily="34" charset="0"/>
              </a:rPr>
              <a:t>1. Overview of KESA 2.0</a:t>
            </a:r>
            <a:br>
              <a:rPr lang="en-US" dirty="0">
                <a:latin typeface="Open Sans" panose="020B0606030504020204" pitchFamily="34" charset="0"/>
                <a:ea typeface="Open Sans" panose="020B0606030504020204" pitchFamily="34" charset="0"/>
                <a:cs typeface="Open Sans" panose="020B0606030504020204" pitchFamily="34" charset="0"/>
              </a:rPr>
            </a:br>
            <a:r>
              <a:rPr lang="en-US" dirty="0">
                <a:latin typeface="Open Sans" panose="020B0606030504020204" pitchFamily="34" charset="0"/>
                <a:ea typeface="Open Sans" panose="020B0606030504020204" pitchFamily="34" charset="0"/>
                <a:cs typeface="Open Sans" panose="020B0606030504020204" pitchFamily="34" charset="0"/>
              </a:rPr>
              <a:t>2. School Improvement Days</a:t>
            </a:r>
          </a:p>
        </p:txBody>
      </p:sp>
    </p:spTree>
    <p:extLst>
      <p:ext uri="{BB962C8B-B14F-4D97-AF65-F5344CB8AC3E}">
        <p14:creationId xmlns:p14="http://schemas.microsoft.com/office/powerpoint/2010/main" val="26949923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CDC809-4A46-66F2-29B9-315AEDA98626}"/>
              </a:ext>
            </a:extLst>
          </p:cNvPr>
          <p:cNvSpPr>
            <a:spLocks noGrp="1"/>
          </p:cNvSpPr>
          <p:nvPr>
            <p:ph type="title"/>
          </p:nvPr>
        </p:nvSpPr>
        <p:spPr>
          <a:xfrm>
            <a:off x="839787" y="457201"/>
            <a:ext cx="3932237" cy="2363972"/>
          </a:xfrm>
        </p:spPr>
        <p:txBody>
          <a:bodyPr>
            <a:noAutofit/>
          </a:bodyPr>
          <a:lstStyle/>
          <a:p>
            <a:r>
              <a:rPr lang="en-US"/>
              <a:t>Steps: School Community Engagement</a:t>
            </a:r>
          </a:p>
        </p:txBody>
      </p:sp>
      <p:grpSp>
        <p:nvGrpSpPr>
          <p:cNvPr id="8" name="Group 7" descr="30 minutes&#10;&#10;">
            <a:extLst>
              <a:ext uri="{FF2B5EF4-FFF2-40B4-BE49-F238E27FC236}">
                <a16:creationId xmlns:a16="http://schemas.microsoft.com/office/drawing/2014/main" id="{55E88FAF-C3F9-0220-87A1-136C53783CF2}"/>
              </a:ext>
            </a:extLst>
          </p:cNvPr>
          <p:cNvGrpSpPr/>
          <p:nvPr/>
        </p:nvGrpSpPr>
        <p:grpSpPr>
          <a:xfrm>
            <a:off x="8915399" y="584561"/>
            <a:ext cx="2438401" cy="914400"/>
            <a:chOff x="8321748" y="319087"/>
            <a:chExt cx="2438401" cy="914400"/>
          </a:xfrm>
        </p:grpSpPr>
        <p:sp>
          <p:nvSpPr>
            <p:cNvPr id="9" name="Rectangle: Rounded Corners 8" descr="90 minutes&#10;&#10;">
              <a:extLst>
                <a:ext uri="{FF2B5EF4-FFF2-40B4-BE49-F238E27FC236}">
                  <a16:creationId xmlns:a16="http://schemas.microsoft.com/office/drawing/2014/main" id="{924C7047-D078-DCF1-0864-8C5DFEBF93A1}"/>
                </a:ext>
              </a:extLst>
            </p:cNvPr>
            <p:cNvSpPr/>
            <p:nvPr/>
          </p:nvSpPr>
          <p:spPr>
            <a:xfrm>
              <a:off x="8321748" y="319087"/>
              <a:ext cx="2438401" cy="914400"/>
            </a:xfrm>
            <a:prstGeom prst="roundRect">
              <a:avLst>
                <a:gd name="adj" fmla="val 50000"/>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731520"/>
              <a:r>
                <a:rPr lang="en-US">
                  <a:latin typeface="+mj-lt"/>
                </a:rPr>
                <a:t>30 minutes</a:t>
              </a:r>
            </a:p>
          </p:txBody>
        </p:sp>
        <p:pic>
          <p:nvPicPr>
            <p:cNvPr id="10" name="Graphic 9">
              <a:extLst>
                <a:ext uri="{FF2B5EF4-FFF2-40B4-BE49-F238E27FC236}">
                  <a16:creationId xmlns:a16="http://schemas.microsoft.com/office/drawing/2014/main" id="{5698882C-30F7-3667-2E35-32E37B3B5786}"/>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85543" y="319087"/>
              <a:ext cx="914400" cy="914400"/>
            </a:xfrm>
            <a:prstGeom prst="rect">
              <a:avLst/>
            </a:prstGeom>
          </p:spPr>
        </p:pic>
      </p:grpSp>
      <p:sp>
        <p:nvSpPr>
          <p:cNvPr id="2" name="Text Placeholder 1">
            <a:extLst>
              <a:ext uri="{FF2B5EF4-FFF2-40B4-BE49-F238E27FC236}">
                <a16:creationId xmlns:a16="http://schemas.microsoft.com/office/drawing/2014/main" id="{68536C52-83F4-BAA6-7D37-B82BA9E240A2}"/>
              </a:ext>
            </a:extLst>
          </p:cNvPr>
          <p:cNvSpPr>
            <a:spLocks noGrp="1"/>
          </p:cNvSpPr>
          <p:nvPr>
            <p:ph type="body" sz="half" idx="2"/>
          </p:nvPr>
        </p:nvSpPr>
        <p:spPr>
          <a:xfrm>
            <a:off x="839788" y="2693581"/>
            <a:ext cx="3932237" cy="3175406"/>
          </a:xfrm>
        </p:spPr>
        <p:txBody>
          <a:bodyPr>
            <a:noAutofit/>
          </a:bodyPr>
          <a:lstStyle/>
          <a:p>
            <a:pPr marL="0" marR="0" indent="0">
              <a:lnSpc>
                <a:spcPct val="107000"/>
              </a:lnSpc>
              <a:spcBef>
                <a:spcPts val="0"/>
              </a:spcBef>
              <a:spcAft>
                <a:spcPts val="800"/>
              </a:spcAft>
              <a:buNone/>
            </a:pPr>
            <a:r>
              <a:rPr lang="en-US" sz="1800">
                <a:effectLst/>
                <a:latin typeface="Open Sans Light" panose="020B0306030504020204" pitchFamily="34" charset="0"/>
                <a:ea typeface="Calibri" panose="020F0502020204030204" pitchFamily="34" charset="0"/>
                <a:cs typeface="Times New Roman" panose="02020603050405020304" pitchFamily="18" charset="0"/>
              </a:rPr>
              <a:t>Special Note:  For this topic, school systems should have thought about this item prior to the school improvement day.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a:effectLst/>
                <a:latin typeface="Open Sans Light" panose="020B0306030504020204" pitchFamily="34" charset="0"/>
                <a:ea typeface="Calibri" panose="020F0502020204030204" pitchFamily="34" charset="0"/>
                <a:cs typeface="Times New Roman" panose="02020603050405020304" pitchFamily="18" charset="0"/>
              </a:rPr>
              <a:t>School Improvement Day – School Community Engagement </a:t>
            </a:r>
            <a:endParaRPr lang="en-US" sz="1800"/>
          </a:p>
        </p:txBody>
      </p:sp>
      <p:graphicFrame>
        <p:nvGraphicFramePr>
          <p:cNvPr id="7" name="Content Placeholder 6" descr="Action Plan Template&#10; 10 Minutes&#10; Review the action plan template.  &#10; Slide and hard copies available.&#10;Action Plan Examples&#10; 20 minutes&#10; Walk-through example action plans.&#10; Slide and hard copies available.&#10;Action Planning&#10; 60 minutes&#10; Facilitate Action Planning&#10; Slides available.&#10;&#10;">
            <a:extLst>
              <a:ext uri="{FF2B5EF4-FFF2-40B4-BE49-F238E27FC236}">
                <a16:creationId xmlns:a16="http://schemas.microsoft.com/office/drawing/2014/main" id="{CD1055DB-306B-88E6-6FDF-9991BEB2CC49}"/>
              </a:ext>
            </a:extLst>
          </p:cNvPr>
          <p:cNvGraphicFramePr>
            <a:graphicFrameLocks noGrp="1"/>
          </p:cNvGraphicFramePr>
          <p:nvPr>
            <p:ph idx="1"/>
            <p:extLst>
              <p:ext uri="{D42A27DB-BD31-4B8C-83A1-F6EECF244321}">
                <p14:modId xmlns:p14="http://schemas.microsoft.com/office/powerpoint/2010/main" val="2112569423"/>
              </p:ext>
            </p:extLst>
          </p:nvPr>
        </p:nvGraphicFramePr>
        <p:xfrm>
          <a:off x="5180012" y="1639187"/>
          <a:ext cx="6172200" cy="44008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992569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AE800-B619-F5B3-93AC-0E35862C3294}"/>
              </a:ext>
            </a:extLst>
          </p:cNvPr>
          <p:cNvSpPr>
            <a:spLocks noGrp="1"/>
          </p:cNvSpPr>
          <p:nvPr>
            <p:ph type="title"/>
          </p:nvPr>
        </p:nvSpPr>
        <p:spPr/>
        <p:txBody>
          <a:bodyPr/>
          <a:lstStyle/>
          <a:p>
            <a:r>
              <a:rPr lang="en-US" dirty="0"/>
              <a:t>Review</a:t>
            </a:r>
          </a:p>
        </p:txBody>
      </p:sp>
      <p:sp>
        <p:nvSpPr>
          <p:cNvPr id="3" name="Text Placeholder 2">
            <a:extLst>
              <a:ext uri="{FF2B5EF4-FFF2-40B4-BE49-F238E27FC236}">
                <a16:creationId xmlns:a16="http://schemas.microsoft.com/office/drawing/2014/main" id="{B545B4B2-B0BD-9648-7A31-B1EEC7CD07FA}"/>
              </a:ext>
            </a:extLst>
          </p:cNvPr>
          <p:cNvSpPr>
            <a:spLocks noGrp="1"/>
          </p:cNvSpPr>
          <p:nvPr>
            <p:ph type="body" idx="1"/>
          </p:nvPr>
        </p:nvSpPr>
        <p:spPr/>
        <p:txBody>
          <a:bodyPr/>
          <a:lstStyle/>
          <a:p>
            <a:r>
              <a:rPr lang="en-US" dirty="0"/>
              <a:t>School Improvement Day</a:t>
            </a:r>
          </a:p>
        </p:txBody>
      </p:sp>
    </p:spTree>
    <p:extLst>
      <p:ext uri="{BB962C8B-B14F-4D97-AF65-F5344CB8AC3E}">
        <p14:creationId xmlns:p14="http://schemas.microsoft.com/office/powerpoint/2010/main" val="3455824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8A1306-17CA-4DA7-134E-119A393F14E6}"/>
              </a:ext>
            </a:extLst>
          </p:cNvPr>
          <p:cNvSpPr>
            <a:spLocks noGrp="1"/>
          </p:cNvSpPr>
          <p:nvPr>
            <p:ph type="title"/>
          </p:nvPr>
        </p:nvSpPr>
        <p:spPr>
          <a:xfrm>
            <a:off x="838200" y="365125"/>
            <a:ext cx="10515600" cy="1325563"/>
          </a:xfrm>
        </p:spPr>
        <p:txBody>
          <a:bodyPr>
            <a:noAutofit/>
          </a:bodyPr>
          <a:lstStyle/>
          <a:p>
            <a:r>
              <a:rPr lang="en-US"/>
              <a:t>Review Objectives: School Improvement Day</a:t>
            </a:r>
          </a:p>
        </p:txBody>
      </p:sp>
      <p:sp>
        <p:nvSpPr>
          <p:cNvPr id="2" name="Text Placeholder 1">
            <a:extLst>
              <a:ext uri="{FF2B5EF4-FFF2-40B4-BE49-F238E27FC236}">
                <a16:creationId xmlns:a16="http://schemas.microsoft.com/office/drawing/2014/main" id="{C89C6B3C-DA11-F29F-B12F-06FBC0FDFBB5}"/>
              </a:ext>
            </a:extLst>
          </p:cNvPr>
          <p:cNvSpPr>
            <a:spLocks noGrp="1"/>
          </p:cNvSpPr>
          <p:nvPr>
            <p:ph idx="1"/>
          </p:nvPr>
        </p:nvSpPr>
        <p:spPr>
          <a:xfrm>
            <a:off x="838200" y="1857153"/>
            <a:ext cx="10515600" cy="4319810"/>
          </a:xfrm>
        </p:spPr>
        <p:txBody>
          <a:bodyPr/>
          <a:lstStyle/>
          <a:p>
            <a:pPr marL="0" indent="0">
              <a:buNone/>
            </a:pPr>
            <a:r>
              <a:rPr lang="en-US">
                <a:latin typeface="Open Sans" panose="020B0606030504020204" pitchFamily="34" charset="0"/>
                <a:ea typeface="Open Sans" panose="020B0606030504020204" pitchFamily="34" charset="0"/>
                <a:cs typeface="Open Sans" panose="020B0606030504020204" pitchFamily="34" charset="0"/>
              </a:rPr>
              <a:t>During this portion of the School Improvement Day, the Facilitator and systems will …</a:t>
            </a:r>
          </a:p>
          <a:p>
            <a:pPr marL="457200" lvl="0" indent="-457200">
              <a:buFont typeface="+mj-lt"/>
              <a:buAutoNum type="arabicPeriod"/>
            </a:pPr>
            <a:r>
              <a:rPr lang="en-US"/>
              <a:t>Ensure that each system knows their next steps.</a:t>
            </a:r>
          </a:p>
          <a:p>
            <a:pPr marL="457200" lvl="0" indent="-457200">
              <a:buFont typeface="+mj-lt"/>
              <a:buAutoNum type="arabicPeriod"/>
            </a:pPr>
            <a:r>
              <a:rPr lang="en-US"/>
              <a:t>Discuss the timeline for school community collaboration.</a:t>
            </a:r>
          </a:p>
          <a:p>
            <a:pPr marL="457200" lvl="0" indent="-457200">
              <a:buFont typeface="+mj-lt"/>
              <a:buAutoNum type="arabicPeriod"/>
            </a:pPr>
            <a:r>
              <a:rPr lang="en-US"/>
              <a:t>Discuss the timeline for the action plan submission.</a:t>
            </a:r>
          </a:p>
          <a:p>
            <a:endParaRPr lang="en-US"/>
          </a:p>
        </p:txBody>
      </p:sp>
    </p:spTree>
    <p:extLst>
      <p:ext uri="{BB962C8B-B14F-4D97-AF65-F5344CB8AC3E}">
        <p14:creationId xmlns:p14="http://schemas.microsoft.com/office/powerpoint/2010/main" val="19430890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D0A997-919A-7C51-D078-9B22A26C3FA5}"/>
              </a:ext>
            </a:extLst>
          </p:cNvPr>
          <p:cNvSpPr>
            <a:spLocks noGrp="1"/>
          </p:cNvSpPr>
          <p:nvPr>
            <p:ph type="title"/>
          </p:nvPr>
        </p:nvSpPr>
        <p:spPr>
          <a:xfrm>
            <a:off x="838200" y="365125"/>
            <a:ext cx="7816702" cy="1325563"/>
          </a:xfrm>
        </p:spPr>
        <p:txBody>
          <a:bodyPr/>
          <a:lstStyle/>
          <a:p>
            <a:r>
              <a:rPr lang="en-US"/>
              <a:t>Review: </a:t>
            </a:r>
            <a:br>
              <a:rPr lang="en-US"/>
            </a:br>
            <a:r>
              <a:rPr lang="en-US"/>
              <a:t>School Improvement Day</a:t>
            </a:r>
          </a:p>
        </p:txBody>
      </p:sp>
      <p:grpSp>
        <p:nvGrpSpPr>
          <p:cNvPr id="6" name="Group 5" descr="15 minutes&#10;&#10;">
            <a:extLst>
              <a:ext uri="{FF2B5EF4-FFF2-40B4-BE49-F238E27FC236}">
                <a16:creationId xmlns:a16="http://schemas.microsoft.com/office/drawing/2014/main" id="{B98E42EB-A95E-CBA0-1B87-2E93A1BFAE69}"/>
              </a:ext>
            </a:extLst>
          </p:cNvPr>
          <p:cNvGrpSpPr/>
          <p:nvPr/>
        </p:nvGrpSpPr>
        <p:grpSpPr>
          <a:xfrm>
            <a:off x="9001105" y="464437"/>
            <a:ext cx="2438401" cy="914400"/>
            <a:chOff x="8321748" y="319087"/>
            <a:chExt cx="2438401" cy="914400"/>
          </a:xfrm>
        </p:grpSpPr>
        <p:sp>
          <p:nvSpPr>
            <p:cNvPr id="7" name="Rectangle: Rounded Corners 6" descr="90 minutes&#10;&#10;">
              <a:extLst>
                <a:ext uri="{FF2B5EF4-FFF2-40B4-BE49-F238E27FC236}">
                  <a16:creationId xmlns:a16="http://schemas.microsoft.com/office/drawing/2014/main" id="{F94C1D01-4B74-8C52-ECF2-3A9D33543D41}"/>
                </a:ext>
              </a:extLst>
            </p:cNvPr>
            <p:cNvSpPr/>
            <p:nvPr/>
          </p:nvSpPr>
          <p:spPr>
            <a:xfrm>
              <a:off x="8321748" y="319087"/>
              <a:ext cx="2438401" cy="914400"/>
            </a:xfrm>
            <a:prstGeom prst="roundRect">
              <a:avLst>
                <a:gd name="adj" fmla="val 50000"/>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731520"/>
              <a:r>
                <a:rPr lang="en-US">
                  <a:latin typeface="+mj-lt"/>
                </a:rPr>
                <a:t>15 minutes</a:t>
              </a:r>
            </a:p>
          </p:txBody>
        </p:sp>
        <p:pic>
          <p:nvPicPr>
            <p:cNvPr id="8" name="Graphic 7">
              <a:extLst>
                <a:ext uri="{FF2B5EF4-FFF2-40B4-BE49-F238E27FC236}">
                  <a16:creationId xmlns:a16="http://schemas.microsoft.com/office/drawing/2014/main" id="{1976EC24-BE92-6E7B-BEA7-41DA0B643E85}"/>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385543" y="319087"/>
              <a:ext cx="914400" cy="914400"/>
            </a:xfrm>
            <a:prstGeom prst="rect">
              <a:avLst/>
            </a:prstGeom>
          </p:spPr>
        </p:pic>
      </p:grpSp>
      <p:sp>
        <p:nvSpPr>
          <p:cNvPr id="2" name="Text Placeholder 1">
            <a:extLst>
              <a:ext uri="{FF2B5EF4-FFF2-40B4-BE49-F238E27FC236}">
                <a16:creationId xmlns:a16="http://schemas.microsoft.com/office/drawing/2014/main" id="{BFE3AC58-E284-C800-837E-1D9A152E11D1}"/>
              </a:ext>
            </a:extLst>
          </p:cNvPr>
          <p:cNvSpPr>
            <a:spLocks noGrp="1"/>
          </p:cNvSpPr>
          <p:nvPr>
            <p:ph idx="1"/>
          </p:nvPr>
        </p:nvSpPr>
        <p:spPr>
          <a:xfrm>
            <a:off x="838200" y="1857153"/>
            <a:ext cx="10515600" cy="4319810"/>
          </a:xfrm>
        </p:spPr>
        <p:txBody>
          <a:bodyPr/>
          <a:lstStyle/>
          <a:p>
            <a:pPr marL="0" indent="0">
              <a:buNone/>
            </a:pPr>
            <a:r>
              <a:rPr lang="en-US">
                <a:latin typeface="Open Sans" panose="020B0606030504020204" pitchFamily="34" charset="0"/>
                <a:ea typeface="Open Sans" panose="020B0606030504020204" pitchFamily="34" charset="0"/>
                <a:cs typeface="Open Sans" panose="020B0606030504020204" pitchFamily="34" charset="0"/>
              </a:rPr>
              <a:t>Discuss next steps for each DLT. (Slide)</a:t>
            </a:r>
          </a:p>
          <a:p>
            <a:pPr lvl="1"/>
            <a:r>
              <a:rPr lang="en-US"/>
              <a:t>Ask each DLT to report their plan for the next 60 days.</a:t>
            </a:r>
          </a:p>
          <a:p>
            <a:pPr lvl="1"/>
            <a:r>
              <a:rPr lang="en-US"/>
              <a:t>Make sure they address how they will engage the school community.</a:t>
            </a:r>
          </a:p>
          <a:p>
            <a:pPr lvl="1"/>
            <a:r>
              <a:rPr lang="en-US"/>
              <a:t>Make sure they share their plan to get the DLT together to submit their final action plan within approximately 60 days of the school improvement day.</a:t>
            </a:r>
          </a:p>
          <a:p>
            <a:endParaRPr lang="en-US"/>
          </a:p>
        </p:txBody>
      </p:sp>
    </p:spTree>
    <p:extLst>
      <p:ext uri="{BB962C8B-B14F-4D97-AF65-F5344CB8AC3E}">
        <p14:creationId xmlns:p14="http://schemas.microsoft.com/office/powerpoint/2010/main" val="3602040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AE800-B619-F5B3-93AC-0E35862C3294}"/>
              </a:ext>
            </a:extLst>
          </p:cNvPr>
          <p:cNvSpPr>
            <a:spLocks noGrp="1"/>
          </p:cNvSpPr>
          <p:nvPr>
            <p:ph type="title"/>
          </p:nvPr>
        </p:nvSpPr>
        <p:spPr/>
        <p:txBody>
          <a:bodyPr/>
          <a:lstStyle/>
          <a:p>
            <a:r>
              <a:rPr lang="en-US" dirty="0"/>
              <a:t>Wrap-up for Today</a:t>
            </a:r>
          </a:p>
        </p:txBody>
      </p:sp>
      <p:sp>
        <p:nvSpPr>
          <p:cNvPr id="3" name="Text Placeholder 2">
            <a:extLst>
              <a:ext uri="{FF2B5EF4-FFF2-40B4-BE49-F238E27FC236}">
                <a16:creationId xmlns:a16="http://schemas.microsoft.com/office/drawing/2014/main" id="{B545B4B2-B0BD-9648-7A31-B1EEC7CD07FA}"/>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403960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g2d013b10eed_0_0"/>
          <p:cNvSpPr txBox="1">
            <a:spLocks noGrp="1"/>
          </p:cNvSpPr>
          <p:nvPr>
            <p:ph type="body" idx="1"/>
          </p:nvPr>
        </p:nvSpPr>
        <p:spPr>
          <a:xfrm>
            <a:off x="838200" y="1907457"/>
            <a:ext cx="10515600" cy="4269615"/>
          </a:xfrm>
          <a:prstGeom prst="rect">
            <a:avLst/>
          </a:prstGeom>
        </p:spPr>
        <p:txBody>
          <a:bodyPr spcFirstLastPara="1" wrap="square" lIns="91425" tIns="45700" rIns="91425" bIns="45700" anchor="t" anchorCtr="0">
            <a:normAutofit/>
          </a:bodyPr>
          <a:lstStyle/>
          <a:p>
            <a:pPr>
              <a:lnSpc>
                <a:spcPct val="100000"/>
              </a:lnSpc>
              <a:spcBef>
                <a:spcPts val="0"/>
              </a:spcBef>
            </a:pPr>
            <a:r>
              <a:rPr lang="en-US" sz="3200" dirty="0">
                <a:latin typeface="Open Sans" panose="020B0606030504020204" pitchFamily="34" charset="0"/>
                <a:ea typeface="Open Sans" panose="020B0606030504020204" pitchFamily="34" charset="0"/>
                <a:cs typeface="Open Sans" panose="020B0606030504020204" pitchFamily="34" charset="0"/>
                <a:sym typeface="Open Sans"/>
              </a:rPr>
              <a:t>Instructionally-focused</a:t>
            </a:r>
          </a:p>
          <a:p>
            <a:pPr>
              <a:lnSpc>
                <a:spcPct val="100000"/>
              </a:lnSpc>
              <a:spcBef>
                <a:spcPts val="0"/>
              </a:spcBef>
            </a:pPr>
            <a:endParaRPr lang="en-US" sz="3200" dirty="0">
              <a:latin typeface="Open Sans" panose="020B0606030504020204" pitchFamily="34" charset="0"/>
              <a:ea typeface="Open Sans" panose="020B0606030504020204" pitchFamily="34" charset="0"/>
              <a:cs typeface="Open Sans" panose="020B0606030504020204" pitchFamily="34" charset="0"/>
              <a:sym typeface="Open Sans"/>
            </a:endParaRPr>
          </a:p>
          <a:p>
            <a:pPr>
              <a:lnSpc>
                <a:spcPct val="100000"/>
              </a:lnSpc>
              <a:spcBef>
                <a:spcPts val="0"/>
              </a:spcBef>
            </a:pPr>
            <a:r>
              <a:rPr lang="en-US" sz="3200" dirty="0">
                <a:latin typeface="Open Sans" panose="020B0606030504020204" pitchFamily="34" charset="0"/>
                <a:ea typeface="Open Sans" panose="020B0606030504020204" pitchFamily="34" charset="0"/>
                <a:cs typeface="Open Sans" panose="020B0606030504020204" pitchFamily="34" charset="0"/>
                <a:sym typeface="Open Sans"/>
              </a:rPr>
              <a:t>Improved environment for teachers.</a:t>
            </a:r>
          </a:p>
          <a:p>
            <a:pPr>
              <a:lnSpc>
                <a:spcPct val="100000"/>
              </a:lnSpc>
              <a:spcBef>
                <a:spcPts val="0"/>
              </a:spcBef>
            </a:pPr>
            <a:endParaRPr lang="en-US" sz="3200" dirty="0">
              <a:latin typeface="Open Sans" panose="020B0606030504020204" pitchFamily="34" charset="0"/>
              <a:ea typeface="Open Sans" panose="020B0606030504020204" pitchFamily="34" charset="0"/>
              <a:cs typeface="Open Sans" panose="020B0606030504020204" pitchFamily="34" charset="0"/>
              <a:sym typeface="Open Sans"/>
            </a:endParaRPr>
          </a:p>
          <a:p>
            <a:pPr>
              <a:lnSpc>
                <a:spcPct val="100000"/>
              </a:lnSpc>
              <a:spcBef>
                <a:spcPts val="0"/>
              </a:spcBef>
            </a:pPr>
            <a:r>
              <a:rPr lang="en-US" sz="3200" dirty="0">
                <a:latin typeface="Open Sans" panose="020B0606030504020204" pitchFamily="34" charset="0"/>
                <a:ea typeface="Open Sans" panose="020B0606030504020204" pitchFamily="34" charset="0"/>
                <a:cs typeface="Open Sans" panose="020B0606030504020204" pitchFamily="34" charset="0"/>
                <a:sym typeface="Open Sans"/>
              </a:rPr>
              <a:t>Flawed</a:t>
            </a:r>
          </a:p>
          <a:p>
            <a:pPr>
              <a:lnSpc>
                <a:spcPct val="100000"/>
              </a:lnSpc>
              <a:spcBef>
                <a:spcPts val="0"/>
              </a:spcBef>
            </a:pPr>
            <a:endParaRPr lang="en-US" sz="3200" dirty="0">
              <a:latin typeface="Open Sans" panose="020B0606030504020204" pitchFamily="34" charset="0"/>
              <a:ea typeface="Open Sans" panose="020B0606030504020204" pitchFamily="34" charset="0"/>
              <a:cs typeface="Open Sans" panose="020B0606030504020204" pitchFamily="34" charset="0"/>
              <a:sym typeface="Open Sans"/>
            </a:endParaRPr>
          </a:p>
          <a:p>
            <a:pPr>
              <a:lnSpc>
                <a:spcPct val="100000"/>
              </a:lnSpc>
              <a:spcBef>
                <a:spcPts val="0"/>
              </a:spcBef>
            </a:pPr>
            <a:r>
              <a:rPr lang="en-US" sz="3200" dirty="0">
                <a:latin typeface="Open Sans" panose="020B0606030504020204" pitchFamily="34" charset="0"/>
                <a:ea typeface="Open Sans" panose="020B0606030504020204" pitchFamily="34" charset="0"/>
                <a:cs typeface="Open Sans" panose="020B0606030504020204" pitchFamily="34" charset="0"/>
                <a:sym typeface="Open Sans"/>
              </a:rPr>
              <a:t>Sustainable</a:t>
            </a:r>
            <a:r>
              <a:rPr lang="en-US" sz="3200" dirty="0">
                <a:latin typeface="Open Sans" panose="020B0606030504020204" pitchFamily="34" charset="0"/>
                <a:ea typeface="Open Sans" panose="020B0606030504020204" pitchFamily="34" charset="0"/>
                <a:cs typeface="Open Sans" panose="020B0606030504020204" pitchFamily="34" charset="0"/>
              </a:rPr>
              <a:t> improvement</a:t>
            </a:r>
            <a:endParaRPr sz="3200" dirty="0">
              <a:latin typeface="Open Sans" panose="020B0606030504020204" pitchFamily="34" charset="0"/>
              <a:ea typeface="Open Sans" panose="020B0606030504020204" pitchFamily="34" charset="0"/>
              <a:cs typeface="Open Sans" panose="020B0606030504020204" pitchFamily="34" charset="0"/>
            </a:endParaRPr>
          </a:p>
        </p:txBody>
      </p:sp>
      <p:sp>
        <p:nvSpPr>
          <p:cNvPr id="580" name="Google Shape;580;g2d013b10eed_0_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KESA 2.0 – Main messages</a:t>
            </a:r>
            <a:endParaRPr dirty="0"/>
          </a:p>
        </p:txBody>
      </p:sp>
    </p:spTree>
    <p:extLst>
      <p:ext uri="{BB962C8B-B14F-4D97-AF65-F5344CB8AC3E}">
        <p14:creationId xmlns:p14="http://schemas.microsoft.com/office/powerpoint/2010/main" val="11533661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963A39-3CA6-DF10-8A74-27A0DA746347}"/>
              </a:ext>
            </a:extLst>
          </p:cNvPr>
          <p:cNvSpPr>
            <a:spLocks noGrp="1"/>
          </p:cNvSpPr>
          <p:nvPr>
            <p:ph type="title"/>
          </p:nvPr>
        </p:nvSpPr>
        <p:spPr>
          <a:xfrm>
            <a:off x="838200" y="365125"/>
            <a:ext cx="10515600" cy="1325563"/>
          </a:xfrm>
        </p:spPr>
        <p:txBody>
          <a:bodyPr>
            <a:normAutofit/>
          </a:bodyPr>
          <a:lstStyle/>
          <a:p>
            <a:r>
              <a:rPr lang="en-US" dirty="0"/>
              <a:t>Review of this session</a:t>
            </a:r>
          </a:p>
        </p:txBody>
      </p:sp>
      <p:sp>
        <p:nvSpPr>
          <p:cNvPr id="2" name="Text Placeholder 1">
            <a:extLst>
              <a:ext uri="{FF2B5EF4-FFF2-40B4-BE49-F238E27FC236}">
                <a16:creationId xmlns:a16="http://schemas.microsoft.com/office/drawing/2014/main" id="{B280016B-8D24-698D-7CEA-54E716E4E1F7}"/>
              </a:ext>
            </a:extLst>
          </p:cNvPr>
          <p:cNvSpPr>
            <a:spLocks noGrp="1"/>
          </p:cNvSpPr>
          <p:nvPr>
            <p:ph idx="1"/>
          </p:nvPr>
        </p:nvSpPr>
        <p:spPr>
          <a:xfrm>
            <a:off x="838200" y="1857153"/>
            <a:ext cx="10515600" cy="4319810"/>
          </a:xfrm>
        </p:spPr>
        <p:txBody>
          <a:bodyPr>
            <a:normAutofit/>
          </a:bodyPr>
          <a:lstStyle/>
          <a:p>
            <a:r>
              <a:rPr lang="en-US" dirty="0"/>
              <a:t>Feedback on today’s session</a:t>
            </a:r>
          </a:p>
          <a:p>
            <a:pPr marL="0" indent="0">
              <a:buNone/>
            </a:pPr>
            <a:endParaRPr lang="en-US" dirty="0"/>
          </a:p>
          <a:p>
            <a:r>
              <a:rPr lang="en-US" dirty="0"/>
              <a:t>Questions and concerns</a:t>
            </a:r>
          </a:p>
          <a:p>
            <a:endParaRPr lang="en-US" dirty="0"/>
          </a:p>
          <a:p>
            <a:r>
              <a:rPr lang="en-US" dirty="0"/>
              <a:t>Words of wisdom</a:t>
            </a:r>
          </a:p>
        </p:txBody>
      </p:sp>
    </p:spTree>
    <p:extLst>
      <p:ext uri="{BB962C8B-B14F-4D97-AF65-F5344CB8AC3E}">
        <p14:creationId xmlns:p14="http://schemas.microsoft.com/office/powerpoint/2010/main" val="34786613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83E70C90-C365-A1D6-AE21-1EDF3F58A9F6}"/>
              </a:ext>
            </a:extLst>
          </p:cNvPr>
          <p:cNvSpPr>
            <a:spLocks noGrp="1"/>
          </p:cNvSpPr>
          <p:nvPr>
            <p:ph type="title"/>
          </p:nvPr>
        </p:nvSpPr>
        <p:spPr/>
        <p:txBody>
          <a:bodyPr/>
          <a:lstStyle/>
          <a:p>
            <a:r>
              <a:rPr lang="en-US"/>
              <a:t>For more information, contact:</a:t>
            </a:r>
          </a:p>
        </p:txBody>
      </p:sp>
      <p:sp>
        <p:nvSpPr>
          <p:cNvPr id="2" name="Content Placeholder 1">
            <a:extLst>
              <a:ext uri="{FF2B5EF4-FFF2-40B4-BE49-F238E27FC236}">
                <a16:creationId xmlns:a16="http://schemas.microsoft.com/office/drawing/2014/main" id="{FAA339ED-D7EF-D8EF-017D-51CF474DFEB2}"/>
              </a:ext>
            </a:extLst>
          </p:cNvPr>
          <p:cNvSpPr>
            <a:spLocks noGrp="1"/>
          </p:cNvSpPr>
          <p:nvPr>
            <p:ph sz="quarter" idx="13"/>
          </p:nvPr>
        </p:nvSpPr>
        <p:spPr>
          <a:xfrm>
            <a:off x="2116927" y="3578533"/>
            <a:ext cx="2743200" cy="1680529"/>
          </a:xfrm>
        </p:spPr>
        <p:txBody>
          <a:bodyPr lIns="45720" rIns="45720">
            <a:normAutofit lnSpcReduction="10000"/>
          </a:bodyPr>
          <a:lstStyle/>
          <a:p>
            <a:r>
              <a:rPr lang="en-US" sz="1600" dirty="0">
                <a:latin typeface="Open Sans SemiBold"/>
                <a:ea typeface="Open Sans SemiBold"/>
                <a:cs typeface="Open Sans SemiBold"/>
              </a:rPr>
              <a:t>Ben Proctor</a:t>
            </a:r>
          </a:p>
          <a:p>
            <a:r>
              <a:rPr lang="en-US" sz="1600" dirty="0">
                <a:latin typeface="Open Sans Light"/>
                <a:ea typeface="Open Sans Light"/>
                <a:cs typeface="Open Sans Light"/>
              </a:rPr>
              <a:t>Deputy Commissioner</a:t>
            </a:r>
          </a:p>
          <a:p>
            <a:pPr>
              <a:spcAft>
                <a:spcPts val="1200"/>
              </a:spcAft>
            </a:pPr>
            <a:r>
              <a:rPr lang="en-US" sz="1600" dirty="0">
                <a:latin typeface="Open Sans Light"/>
                <a:ea typeface="Open Sans Light"/>
                <a:cs typeface="Open Sans Light"/>
              </a:rPr>
              <a:t>Division of Learning Services</a:t>
            </a:r>
          </a:p>
          <a:p>
            <a:r>
              <a:rPr lang="en-US" sz="1600" dirty="0">
                <a:latin typeface="Open Sans Light"/>
                <a:ea typeface="Open Sans Light"/>
                <a:cs typeface="Open Sans Light"/>
              </a:rPr>
              <a:t>W: (785) 296-2303</a:t>
            </a:r>
          </a:p>
          <a:p>
            <a:r>
              <a:rPr lang="en-US" sz="1600" dirty="0">
                <a:latin typeface="Open Sans Light"/>
                <a:ea typeface="Open Sans Light"/>
                <a:cs typeface="Open Sans Light"/>
              </a:rPr>
              <a:t>C:  (316) 587-5665</a:t>
            </a:r>
          </a:p>
          <a:p>
            <a:r>
              <a:rPr lang="en-US" sz="1600" dirty="0">
                <a:latin typeface="Open Sans Light"/>
                <a:ea typeface="Open Sans Light"/>
                <a:cs typeface="Open Sans Light"/>
                <a:hlinkClick r:id="rId2"/>
              </a:rPr>
              <a:t>bproctor@ksde.org</a:t>
            </a:r>
            <a:r>
              <a:rPr lang="en-US" sz="1600" dirty="0">
                <a:latin typeface="Open Sans Light"/>
                <a:ea typeface="Open Sans Light"/>
                <a:cs typeface="Open Sans Light"/>
              </a:rPr>
              <a:t>  </a:t>
            </a:r>
            <a:endParaRPr lang="en-US" sz="1600" dirty="0"/>
          </a:p>
        </p:txBody>
      </p:sp>
      <p:sp>
        <p:nvSpPr>
          <p:cNvPr id="15" name="Content Placeholder 14">
            <a:extLst>
              <a:ext uri="{FF2B5EF4-FFF2-40B4-BE49-F238E27FC236}">
                <a16:creationId xmlns:a16="http://schemas.microsoft.com/office/drawing/2014/main" id="{8B1582B5-BF41-D0AD-4563-6936D1AA441C}"/>
              </a:ext>
            </a:extLst>
          </p:cNvPr>
          <p:cNvSpPr>
            <a:spLocks noGrp="1"/>
          </p:cNvSpPr>
          <p:nvPr>
            <p:ph sz="quarter" idx="14"/>
          </p:nvPr>
        </p:nvSpPr>
        <p:spPr>
          <a:xfrm>
            <a:off x="7606193" y="3578533"/>
            <a:ext cx="2468880" cy="1680374"/>
          </a:xfrm>
        </p:spPr>
        <p:txBody>
          <a:bodyPr/>
          <a:lstStyle/>
          <a:p>
            <a:r>
              <a:rPr lang="en-US" sz="1600" dirty="0">
                <a:latin typeface="Open Sans SemiBold" panose="020B0706030804020204" pitchFamily="34" charset="0"/>
                <a:ea typeface="Open Sans SemiBold" panose="020B0706030804020204" pitchFamily="34" charset="0"/>
                <a:cs typeface="Open Sans SemiBold" panose="020B0706030804020204" pitchFamily="34" charset="0"/>
              </a:rPr>
              <a:t>Jay Scott</a:t>
            </a:r>
          </a:p>
          <a:p>
            <a:r>
              <a:rPr lang="en-US" sz="1600" dirty="0"/>
              <a:t>Director</a:t>
            </a:r>
          </a:p>
          <a:p>
            <a:pPr>
              <a:spcAft>
                <a:spcPts val="600"/>
              </a:spcAft>
            </a:pPr>
            <a:r>
              <a:rPr lang="en-US" sz="1600" dirty="0"/>
              <a:t>Accreditation and Design</a:t>
            </a:r>
          </a:p>
          <a:p>
            <a:r>
              <a:rPr lang="en-US" sz="1600" dirty="0"/>
              <a:t>W: (785) 296-6818</a:t>
            </a:r>
          </a:p>
          <a:p>
            <a:r>
              <a:rPr lang="en-US" sz="1600" dirty="0"/>
              <a:t>C: (785) 230-4575</a:t>
            </a:r>
          </a:p>
          <a:p>
            <a:r>
              <a:rPr lang="en-US" sz="1600" dirty="0">
                <a:hlinkClick r:id="rId3"/>
              </a:rPr>
              <a:t>jscott@ksde.org</a:t>
            </a:r>
            <a:r>
              <a:rPr lang="en-US" sz="1600" dirty="0"/>
              <a:t>  </a:t>
            </a:r>
          </a:p>
          <a:p>
            <a:endParaRPr lang="en-US" sz="1600" dirty="0"/>
          </a:p>
        </p:txBody>
      </p:sp>
    </p:spTree>
    <p:extLst>
      <p:ext uri="{BB962C8B-B14F-4D97-AF65-F5344CB8AC3E}">
        <p14:creationId xmlns:p14="http://schemas.microsoft.com/office/powerpoint/2010/main" val="701349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pic>
        <p:nvPicPr>
          <p:cNvPr id="543" name="Google Shape;543;g26f331cfd73_4_108"/>
          <p:cNvPicPr preferRelativeResize="0"/>
          <p:nvPr/>
        </p:nvPicPr>
        <p:blipFill rotWithShape="1">
          <a:blip r:embed="rId3">
            <a:alphaModFix/>
          </a:blip>
          <a:srcRect/>
          <a:stretch/>
        </p:blipFill>
        <p:spPr>
          <a:xfrm>
            <a:off x="2705" y="1521"/>
            <a:ext cx="12186585" cy="685495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g26f331cfd73_2_104"/>
          <p:cNvSpPr txBox="1"/>
          <p:nvPr/>
        </p:nvSpPr>
        <p:spPr>
          <a:xfrm>
            <a:off x="71383" y="4525529"/>
            <a:ext cx="11811000" cy="1544100"/>
          </a:xfrm>
          <a:prstGeom prst="rect">
            <a:avLst/>
          </a:prstGeom>
          <a:noFill/>
          <a:ln>
            <a:noFill/>
          </a:ln>
        </p:spPr>
        <p:txBody>
          <a:bodyPr spcFirstLastPara="1" wrap="square" lIns="91425" tIns="45700" rIns="91425" bIns="45700" anchor="ctr" anchorCtr="0">
            <a:noAutofit/>
          </a:bodyPr>
          <a:lstStyle/>
          <a:p>
            <a:pPr marL="0" marR="0" lvl="0" indent="0" algn="ctr" rtl="0">
              <a:lnSpc>
                <a:spcPct val="83333"/>
              </a:lnSpc>
              <a:spcBef>
                <a:spcPts val="0"/>
              </a:spcBef>
              <a:spcAft>
                <a:spcPts val="0"/>
              </a:spcAft>
              <a:buClr>
                <a:srgbClr val="12284C"/>
              </a:buClr>
              <a:buSzPts val="6400"/>
              <a:buFont typeface="Arial"/>
              <a:buNone/>
            </a:pPr>
            <a:r>
              <a:rPr lang="en-US" sz="6400" b="1" i="0" u="none" strike="noStrike" cap="none">
                <a:solidFill>
                  <a:srgbClr val="12284C"/>
                </a:solidFill>
                <a:latin typeface="Open Sans Light"/>
                <a:ea typeface="Open Sans Light"/>
                <a:cs typeface="Open Sans Light"/>
                <a:sym typeface="Open Sans Light"/>
              </a:rPr>
              <a:t>Kansas leads the </a:t>
            </a:r>
            <a:r>
              <a:rPr lang="en-US" sz="6400" b="1" i="0" u="none" strike="noStrike" cap="none">
                <a:solidFill>
                  <a:srgbClr val="FFA400"/>
                </a:solidFill>
                <a:latin typeface="Open Sans Light"/>
                <a:ea typeface="Open Sans Light"/>
                <a:cs typeface="Open Sans Light"/>
                <a:sym typeface="Open Sans Light"/>
              </a:rPr>
              <a:t>world</a:t>
            </a:r>
            <a:r>
              <a:rPr lang="en-US" sz="6400" b="1" i="0" u="none" strike="noStrike" cap="none">
                <a:solidFill>
                  <a:srgbClr val="12284C"/>
                </a:solidFill>
                <a:latin typeface="Open Sans Light"/>
                <a:ea typeface="Open Sans Light"/>
                <a:cs typeface="Open Sans Light"/>
                <a:sym typeface="Open Sans Light"/>
              </a:rPr>
              <a:t> in the success of each student</a:t>
            </a:r>
            <a:endParaRPr sz="1900"/>
          </a:p>
        </p:txBody>
      </p:sp>
      <p:pic>
        <p:nvPicPr>
          <p:cNvPr id="550" name="Google Shape;550;g26f331cfd73_2_104"/>
          <p:cNvPicPr preferRelativeResize="0"/>
          <p:nvPr/>
        </p:nvPicPr>
        <p:blipFill rotWithShape="1">
          <a:blip r:embed="rId3">
            <a:alphaModFix/>
          </a:blip>
          <a:srcRect/>
          <a:stretch/>
        </p:blipFill>
        <p:spPr>
          <a:xfrm>
            <a:off x="4" y="0"/>
            <a:ext cx="12192000" cy="4216398"/>
          </a:xfrm>
          <a:prstGeom prst="rect">
            <a:avLst/>
          </a:prstGeom>
          <a:noFill/>
          <a:ln>
            <a:noFill/>
          </a:ln>
        </p:spPr>
      </p:pic>
      <p:sp>
        <p:nvSpPr>
          <p:cNvPr id="551" name="Google Shape;551;g26f331cfd73_2_104"/>
          <p:cNvSpPr txBox="1"/>
          <p:nvPr/>
        </p:nvSpPr>
        <p:spPr>
          <a:xfrm>
            <a:off x="84083" y="3"/>
            <a:ext cx="11785500" cy="510000"/>
          </a:xfrm>
          <a:prstGeom prst="rect">
            <a:avLst/>
          </a:prstGeom>
          <a:noFill/>
          <a:ln>
            <a:noFill/>
          </a:ln>
        </p:spPr>
        <p:txBody>
          <a:bodyPr spcFirstLastPara="1" wrap="square" lIns="0" tIns="0" rIns="0" bIns="121900" anchor="t" anchorCtr="0">
            <a:noAutofit/>
          </a:bodyPr>
          <a:lstStyle/>
          <a:p>
            <a:pPr marL="0" marR="0" lvl="0" indent="0" algn="l" rtl="0">
              <a:spcBef>
                <a:spcPts val="0"/>
              </a:spcBef>
              <a:spcAft>
                <a:spcPts val="0"/>
              </a:spcAft>
              <a:buClr>
                <a:srgbClr val="12284C"/>
              </a:buClr>
              <a:buSzPts val="4400"/>
              <a:buFont typeface="Open Sans Light"/>
              <a:buNone/>
            </a:pPr>
            <a:r>
              <a:rPr lang="en-US" sz="4400" b="1" i="0" u="none" strike="noStrike" cap="none">
                <a:solidFill>
                  <a:srgbClr val="12284C"/>
                </a:solidFill>
                <a:latin typeface="Open Sans Light"/>
                <a:ea typeface="Open Sans Light"/>
                <a:cs typeface="Open Sans Light"/>
                <a:sym typeface="Open Sans Light"/>
              </a:rPr>
              <a:t>Our Vision for Kansas ...</a:t>
            </a:r>
            <a:endParaRPr sz="19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Shape 556"/>
        <p:cNvGrpSpPr/>
        <p:nvPr/>
      </p:nvGrpSpPr>
      <p:grpSpPr>
        <a:xfrm>
          <a:off x="0" y="0"/>
          <a:ext cx="0" cy="0"/>
          <a:chOff x="0" y="0"/>
          <a:chExt cx="0" cy="0"/>
        </a:xfrm>
      </p:grpSpPr>
      <p:pic>
        <p:nvPicPr>
          <p:cNvPr id="557" name="Google Shape;557;g26f331cfd73_4_218"/>
          <p:cNvPicPr preferRelativeResize="0"/>
          <p:nvPr/>
        </p:nvPicPr>
        <p:blipFill rotWithShape="1">
          <a:blip r:embed="rId3">
            <a:alphaModFix amt="40000"/>
          </a:blip>
          <a:srcRect/>
          <a:stretch/>
        </p:blipFill>
        <p:spPr>
          <a:xfrm>
            <a:off x="-1" y="0"/>
            <a:ext cx="12192001" cy="6305616"/>
          </a:xfrm>
          <a:prstGeom prst="rect">
            <a:avLst/>
          </a:prstGeom>
          <a:noFill/>
          <a:ln>
            <a:noFill/>
          </a:ln>
        </p:spPr>
      </p:pic>
      <p:sp>
        <p:nvSpPr>
          <p:cNvPr id="558" name="Google Shape;558;g26f331cfd73_4_218"/>
          <p:cNvSpPr txBox="1"/>
          <p:nvPr/>
        </p:nvSpPr>
        <p:spPr>
          <a:xfrm>
            <a:off x="534016" y="2017132"/>
            <a:ext cx="11123963" cy="4346497"/>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2284C"/>
              </a:buClr>
              <a:buSzPts val="4267"/>
              <a:buFont typeface="Arial"/>
              <a:buNone/>
            </a:pPr>
            <a:endParaRPr sz="4267" b="0" i="0" u="none" strike="noStrike" cap="none">
              <a:solidFill>
                <a:srgbClr val="12284C"/>
              </a:solidFill>
              <a:latin typeface="Open Sans Light"/>
              <a:ea typeface="Open Sans Light"/>
              <a:cs typeface="Open Sans Light"/>
              <a:sym typeface="Open Sans Light"/>
            </a:endParaRPr>
          </a:p>
          <a:p>
            <a:pPr marL="0" marR="0" lvl="0" indent="0" algn="l" rtl="0">
              <a:lnSpc>
                <a:spcPct val="90000"/>
              </a:lnSpc>
              <a:spcBef>
                <a:spcPts val="1333"/>
              </a:spcBef>
              <a:spcAft>
                <a:spcPts val="0"/>
              </a:spcAft>
              <a:buClr>
                <a:srgbClr val="12284C"/>
              </a:buClr>
              <a:buSzPts val="4800"/>
              <a:buFont typeface="Arial"/>
              <a:buNone/>
            </a:pPr>
            <a:r>
              <a:rPr lang="en-US" sz="4800" b="0" i="0" u="none" strike="noStrike" cap="none">
                <a:solidFill>
                  <a:srgbClr val="12284C"/>
                </a:solidFill>
                <a:latin typeface="Open Sans Light"/>
                <a:ea typeface="Open Sans Light"/>
                <a:cs typeface="Open Sans Light"/>
                <a:sym typeface="Open Sans Light"/>
              </a:rPr>
              <a:t>To prepare Kansas students for lifelong success through rigorous, quality academic instruction, career training, and character development according to each student's gifts and talents.</a:t>
            </a:r>
            <a:endParaRPr/>
          </a:p>
          <a:p>
            <a:pPr marL="0" marR="0" lvl="0" indent="0" algn="ctr" rtl="0">
              <a:lnSpc>
                <a:spcPct val="74069"/>
              </a:lnSpc>
              <a:spcBef>
                <a:spcPts val="1000"/>
              </a:spcBef>
              <a:spcAft>
                <a:spcPts val="0"/>
              </a:spcAft>
              <a:buClr>
                <a:srgbClr val="12284C"/>
              </a:buClr>
              <a:buSzPts val="7200"/>
              <a:buFont typeface="Arial"/>
              <a:buNone/>
            </a:pPr>
            <a:endParaRPr sz="7200" b="0" i="0" u="none" strike="noStrike" cap="none">
              <a:solidFill>
                <a:srgbClr val="12284C"/>
              </a:solidFill>
              <a:latin typeface="Open Sans Light"/>
              <a:ea typeface="Open Sans Light"/>
              <a:cs typeface="Open Sans Light"/>
              <a:sym typeface="Open Sans Light"/>
            </a:endParaRPr>
          </a:p>
        </p:txBody>
      </p:sp>
      <p:sp>
        <p:nvSpPr>
          <p:cNvPr id="559" name="Google Shape;559;g26f331cfd73_4_218"/>
          <p:cNvSpPr txBox="1"/>
          <p:nvPr/>
        </p:nvSpPr>
        <p:spPr>
          <a:xfrm>
            <a:off x="1878359" y="688898"/>
            <a:ext cx="8435279" cy="9130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333" b="0" i="0" u="none" strike="noStrike" cap="none">
                <a:solidFill>
                  <a:srgbClr val="12284C"/>
                </a:solidFill>
                <a:latin typeface="Open Sans Light"/>
                <a:ea typeface="Open Sans Light"/>
                <a:cs typeface="Open Sans Light"/>
                <a:sym typeface="Open Sans Light"/>
              </a:rPr>
              <a:t>Our Mission for Kansas…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0"/>
                                  </p:stCondLst>
                                  <p:childTnLst>
                                    <p:set>
                                      <p:cBhvr>
                                        <p:cTn id="6" dur="1" fill="hold">
                                          <p:stCondLst>
                                            <p:cond delay="0"/>
                                          </p:stCondLst>
                                        </p:cTn>
                                        <p:tgtEl>
                                          <p:spTgt spid="558"/>
                                        </p:tgtEl>
                                        <p:attrNameLst>
                                          <p:attrName>style.visibility</p:attrName>
                                        </p:attrNameLst>
                                      </p:cBhvr>
                                      <p:to>
                                        <p:strVal val="visible"/>
                                      </p:to>
                                    </p:set>
                                    <p:animEffect transition="in" filter="fade">
                                      <p:cBhvr>
                                        <p:cTn id="7" dur="500"/>
                                        <p:tgtEl>
                                          <p:spTgt spid="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Shape 564"/>
        <p:cNvGrpSpPr/>
        <p:nvPr/>
      </p:nvGrpSpPr>
      <p:grpSpPr>
        <a:xfrm>
          <a:off x="0" y="0"/>
          <a:ext cx="0" cy="0"/>
          <a:chOff x="0" y="0"/>
          <a:chExt cx="0" cy="0"/>
        </a:xfrm>
      </p:grpSpPr>
      <p:pic>
        <p:nvPicPr>
          <p:cNvPr id="565" name="Google Shape;565;g26f331cfd73_2_112"/>
          <p:cNvPicPr preferRelativeResize="0"/>
          <p:nvPr/>
        </p:nvPicPr>
        <p:blipFill rotWithShape="1">
          <a:blip r:embed="rId3">
            <a:alphaModFix/>
          </a:blip>
          <a:srcRect/>
          <a:stretch/>
        </p:blipFill>
        <p:spPr>
          <a:xfrm>
            <a:off x="1" y="-1"/>
            <a:ext cx="12192315" cy="5905209"/>
          </a:xfrm>
          <a:prstGeom prst="rect">
            <a:avLst/>
          </a:prstGeom>
          <a:noFill/>
          <a:ln>
            <a:noFill/>
          </a:ln>
        </p:spPr>
      </p:pic>
      <p:sp>
        <p:nvSpPr>
          <p:cNvPr id="566" name="Google Shape;566;g26f331cfd73_2_112"/>
          <p:cNvSpPr txBox="1"/>
          <p:nvPr/>
        </p:nvSpPr>
        <p:spPr>
          <a:xfrm>
            <a:off x="6096001" y="0"/>
            <a:ext cx="6170455" cy="5905208"/>
          </a:xfrm>
          <a:prstGeom prst="rect">
            <a:avLst/>
          </a:prstGeom>
          <a:solidFill>
            <a:srgbClr val="FFFFFF">
              <a:alpha val="53725"/>
            </a:srgbClr>
          </a:solidFill>
          <a:ln>
            <a:noFill/>
          </a:ln>
        </p:spPr>
        <p:txBody>
          <a:bodyPr spcFirstLastPara="1" wrap="square" lIns="121900" tIns="60925" rIns="121900" bIns="60925" anchor="t" anchorCtr="0">
            <a:normAutofit fontScale="70000" lnSpcReduction="20000"/>
          </a:bodyPr>
          <a:lstStyle/>
          <a:p>
            <a:pPr marL="0" marR="0" lvl="0" indent="0" algn="l" rtl="0">
              <a:spcBef>
                <a:spcPts val="0"/>
              </a:spcBef>
              <a:spcAft>
                <a:spcPts val="0"/>
              </a:spcAft>
              <a:buClr>
                <a:srgbClr val="4B4B4D"/>
              </a:buClr>
              <a:buSzPct val="125000"/>
              <a:buFont typeface="Arial"/>
              <a:buNone/>
            </a:pPr>
            <a:r>
              <a:rPr lang="en-US" sz="4400" b="1" i="0" u="none" strike="noStrike" cap="none">
                <a:solidFill>
                  <a:srgbClr val="12284C"/>
                </a:solidFill>
                <a:latin typeface="Open Sans Light"/>
                <a:ea typeface="Open Sans Light"/>
                <a:cs typeface="Open Sans Light"/>
                <a:sym typeface="Open Sans Light"/>
              </a:rPr>
              <a:t>A Successful Kansas High School Graduate has the</a:t>
            </a:r>
            <a:endParaRPr sz="1900"/>
          </a:p>
          <a:p>
            <a:pPr marL="609600" marR="0" lvl="0" indent="-609600" algn="l" rtl="0">
              <a:spcBef>
                <a:spcPts val="1100"/>
              </a:spcBef>
              <a:spcAft>
                <a:spcPts val="0"/>
              </a:spcAft>
              <a:buClr>
                <a:srgbClr val="4B4B4D"/>
              </a:buClr>
              <a:buSzPct val="125000"/>
              <a:buFont typeface="Arial"/>
              <a:buChar char="•"/>
            </a:pPr>
            <a:r>
              <a:rPr lang="en-US" sz="4800" b="1" i="0" u="none" strike="noStrike" cap="none">
                <a:solidFill>
                  <a:srgbClr val="12284C"/>
                </a:solidFill>
                <a:latin typeface="Open Sans Light"/>
                <a:ea typeface="Open Sans Light"/>
                <a:cs typeface="Open Sans Light"/>
                <a:sym typeface="Open Sans Light"/>
              </a:rPr>
              <a:t>Academic preparation,</a:t>
            </a:r>
            <a:endParaRPr sz="1900"/>
          </a:p>
          <a:p>
            <a:pPr marL="609600" marR="0" lvl="0" indent="-609600" algn="l" rtl="0">
              <a:spcBef>
                <a:spcPts val="0"/>
              </a:spcBef>
              <a:spcAft>
                <a:spcPts val="0"/>
              </a:spcAft>
              <a:buClr>
                <a:srgbClr val="4B4B4D"/>
              </a:buClr>
              <a:buSzPct val="125000"/>
              <a:buFont typeface="Arial"/>
              <a:buChar char="•"/>
            </a:pPr>
            <a:r>
              <a:rPr lang="en-US" sz="4800" b="1" i="0" u="none" strike="noStrike" cap="none">
                <a:solidFill>
                  <a:srgbClr val="12284C"/>
                </a:solidFill>
                <a:latin typeface="Open Sans Light"/>
                <a:ea typeface="Open Sans Light"/>
                <a:cs typeface="Open Sans Light"/>
                <a:sym typeface="Open Sans Light"/>
              </a:rPr>
              <a:t>Cognitive preparation,</a:t>
            </a:r>
            <a:endParaRPr sz="1900"/>
          </a:p>
          <a:p>
            <a:pPr marL="609600" marR="0" lvl="0" indent="-609600" algn="l" rtl="0">
              <a:spcBef>
                <a:spcPts val="0"/>
              </a:spcBef>
              <a:spcAft>
                <a:spcPts val="0"/>
              </a:spcAft>
              <a:buClr>
                <a:srgbClr val="4B4B4D"/>
              </a:buClr>
              <a:buSzPct val="125000"/>
              <a:buFont typeface="Arial"/>
              <a:buChar char="•"/>
            </a:pPr>
            <a:r>
              <a:rPr lang="en-US" sz="4800" b="1" i="0" u="none" strike="noStrike" cap="none">
                <a:solidFill>
                  <a:srgbClr val="12284C"/>
                </a:solidFill>
                <a:latin typeface="Open Sans Light"/>
                <a:ea typeface="Open Sans Light"/>
                <a:cs typeface="Open Sans Light"/>
                <a:sym typeface="Open Sans Light"/>
              </a:rPr>
              <a:t>Technical skills,</a:t>
            </a:r>
            <a:endParaRPr sz="1900"/>
          </a:p>
          <a:p>
            <a:pPr marL="609600" marR="0" lvl="0" indent="-609600" algn="l" rtl="0">
              <a:spcBef>
                <a:spcPts val="0"/>
              </a:spcBef>
              <a:spcAft>
                <a:spcPts val="0"/>
              </a:spcAft>
              <a:buClr>
                <a:srgbClr val="4B4B4D"/>
              </a:buClr>
              <a:buSzPct val="125000"/>
              <a:buFont typeface="Arial"/>
              <a:buChar char="•"/>
            </a:pPr>
            <a:r>
              <a:rPr lang="en-US" sz="4800" b="1" i="0" u="none" strike="noStrike" cap="none">
                <a:solidFill>
                  <a:srgbClr val="12284C"/>
                </a:solidFill>
                <a:latin typeface="Open Sans Light"/>
                <a:ea typeface="Open Sans Light"/>
                <a:cs typeface="Open Sans Light"/>
                <a:sym typeface="Open Sans Light"/>
              </a:rPr>
              <a:t>Employability skills and</a:t>
            </a:r>
            <a:endParaRPr sz="1900"/>
          </a:p>
          <a:p>
            <a:pPr marL="609600" marR="0" lvl="0" indent="-609600" algn="l" rtl="0">
              <a:spcBef>
                <a:spcPts val="0"/>
              </a:spcBef>
              <a:spcAft>
                <a:spcPts val="0"/>
              </a:spcAft>
              <a:buClr>
                <a:srgbClr val="4B4B4D"/>
              </a:buClr>
              <a:buSzPct val="125000"/>
              <a:buFont typeface="Arial"/>
              <a:buChar char="•"/>
            </a:pPr>
            <a:r>
              <a:rPr lang="en-US" sz="4800" b="1" i="0" u="none" strike="noStrike" cap="none">
                <a:solidFill>
                  <a:srgbClr val="12284C"/>
                </a:solidFill>
                <a:latin typeface="Open Sans Light"/>
                <a:ea typeface="Open Sans Light"/>
                <a:cs typeface="Open Sans Light"/>
                <a:sym typeface="Open Sans Light"/>
              </a:rPr>
              <a:t>Civic engagement </a:t>
            </a:r>
            <a:endParaRPr sz="1900"/>
          </a:p>
          <a:p>
            <a:pPr marL="0" marR="0" lvl="0" indent="0" algn="l" rtl="0">
              <a:spcBef>
                <a:spcPts val="1100"/>
              </a:spcBef>
              <a:spcAft>
                <a:spcPts val="0"/>
              </a:spcAft>
              <a:buClr>
                <a:srgbClr val="4B4B4D"/>
              </a:buClr>
              <a:buSzPct val="125000"/>
              <a:buFont typeface="Arial"/>
              <a:buNone/>
            </a:pPr>
            <a:r>
              <a:rPr lang="en-US" sz="4400" b="1" i="0" u="none" strike="noStrike" cap="none">
                <a:solidFill>
                  <a:srgbClr val="12284C"/>
                </a:solidFill>
                <a:latin typeface="Open Sans Light"/>
                <a:ea typeface="Open Sans Light"/>
                <a:cs typeface="Open Sans Light"/>
                <a:sym typeface="Open Sans Light"/>
              </a:rPr>
              <a:t>to be successful in postsecondary education, in the attainment of an industry recognized certification or in the workforce, without the need for remediation</a:t>
            </a:r>
            <a:r>
              <a:rPr lang="en-US" sz="4400" b="0" i="0" u="none" strike="noStrike" cap="none">
                <a:solidFill>
                  <a:srgbClr val="12284C"/>
                </a:solidFill>
                <a:latin typeface="Open Sans Light"/>
                <a:ea typeface="Open Sans Light"/>
                <a:cs typeface="Open Sans Light"/>
                <a:sym typeface="Open Sans Light"/>
              </a:rPr>
              <a:t>.</a:t>
            </a:r>
            <a:endParaRPr sz="1900"/>
          </a:p>
          <a:p>
            <a:pPr marL="0" marR="0" lvl="0" indent="0" algn="l" rtl="0">
              <a:spcBef>
                <a:spcPts val="600"/>
              </a:spcBef>
              <a:spcAft>
                <a:spcPts val="0"/>
              </a:spcAft>
              <a:buClr>
                <a:srgbClr val="4B4B4D"/>
              </a:buClr>
              <a:buSzPct val="123255"/>
              <a:buFont typeface="Arial"/>
              <a:buNone/>
            </a:pPr>
            <a:endParaRPr sz="4300" b="0" i="0" u="none" strike="noStrike" cap="none">
              <a:solidFill>
                <a:srgbClr val="000000"/>
              </a:solidFill>
              <a:latin typeface="Open Sans Light"/>
              <a:ea typeface="Open Sans Light"/>
              <a:cs typeface="Open Sans Light"/>
              <a:sym typeface="Open Sans Light"/>
            </a:endParaRPr>
          </a:p>
        </p:txBody>
      </p:sp>
      <p:pic>
        <p:nvPicPr>
          <p:cNvPr id="567" name="Google Shape;567;g26f331cfd73_2_112"/>
          <p:cNvPicPr preferRelativeResize="0"/>
          <p:nvPr/>
        </p:nvPicPr>
        <p:blipFill rotWithShape="1">
          <a:blip r:embed="rId4">
            <a:alphaModFix/>
          </a:blip>
          <a:srcRect/>
          <a:stretch/>
        </p:blipFill>
        <p:spPr>
          <a:xfrm>
            <a:off x="11126451" y="1803400"/>
            <a:ext cx="1002945" cy="1625600"/>
          </a:xfrm>
          <a:prstGeom prst="rect">
            <a:avLst/>
          </a:prstGeom>
          <a:noFill/>
          <a:ln>
            <a:noFill/>
          </a:ln>
        </p:spPr>
      </p:pic>
    </p:spTree>
  </p:cSld>
  <p:clrMapOvr>
    <a:masterClrMapping/>
  </p:clrMapOvr>
</p:sld>
</file>

<file path=ppt/theme/theme1.xml><?xml version="1.0" encoding="utf-8"?>
<a:theme xmlns:a="http://schemas.openxmlformats.org/drawingml/2006/main" name="Blue Template">
  <a:themeElements>
    <a:clrScheme name="KSDE">
      <a:dk1>
        <a:srgbClr val="12284C"/>
      </a:dk1>
      <a:lt1>
        <a:sysClr val="window" lastClr="FFFFFF"/>
      </a:lt1>
      <a:dk2>
        <a:srgbClr val="12284C"/>
      </a:dk2>
      <a:lt2>
        <a:srgbClr val="FFFFFF"/>
      </a:lt2>
      <a:accent1>
        <a:srgbClr val="005587"/>
      </a:accent1>
      <a:accent2>
        <a:srgbClr val="00B796"/>
      </a:accent2>
      <a:accent3>
        <a:srgbClr val="FFA400"/>
      </a:accent3>
      <a:accent4>
        <a:srgbClr val="B7312C"/>
      </a:accent4>
      <a:accent5>
        <a:srgbClr val="D50032"/>
      </a:accent5>
      <a:accent6>
        <a:srgbClr val="53565A"/>
      </a:accent6>
      <a:hlink>
        <a:srgbClr val="005587"/>
      </a:hlink>
      <a:folHlink>
        <a:srgbClr val="B7312C"/>
      </a:folHlink>
    </a:clrScheme>
    <a:fontScheme name="KSDE Branding">
      <a:majorFont>
        <a:latin typeface="Open Sans Semibold"/>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ue Template" id="{F6797C13-5205-4365-A52E-69C6B1130526}" vid="{25662C3C-1988-4FD1-9C32-E49D8EE0E7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6c663d95-8238-4b2d-b922-a74f82e5df6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3809B7AE0769C40BC7FC10221A5AC4C" ma:contentTypeVersion="18" ma:contentTypeDescription="Create a new document." ma:contentTypeScope="" ma:versionID="7125484e2c9583e013363c938789bec1">
  <xsd:schema xmlns:xsd="http://www.w3.org/2001/XMLSchema" xmlns:xs="http://www.w3.org/2001/XMLSchema" xmlns:p="http://schemas.microsoft.com/office/2006/metadata/properties" xmlns:ns3="6c663d95-8238-4b2d-b922-a74f82e5df6f" xmlns:ns4="d5501a87-0b31-43b9-bb13-8dd2b743a206" targetNamespace="http://schemas.microsoft.com/office/2006/metadata/properties" ma:root="true" ma:fieldsID="1e522dc2f755886b2be2e2e4f7a11bcb" ns3:_="" ns4:_="">
    <xsd:import namespace="6c663d95-8238-4b2d-b922-a74f82e5df6f"/>
    <xsd:import namespace="d5501a87-0b31-43b9-bb13-8dd2b743a20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element ref="ns3:MediaServiceSearchProperties" minOccurs="0"/>
                <xsd:element ref="ns3:_activity" minOccurs="0"/>
                <xsd:element ref="ns3:MediaServiceObjectDetectorVersions" minOccurs="0"/>
                <xsd:element ref="ns3:MediaLengthInSecond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663d95-8238-4b2d-b922-a74f82e5df6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SystemTags" ma:index="25"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5501a87-0b31-43b9-bb13-8dd2b743a20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1989B36-3905-4D71-9AD1-EDCFAD04EC31}">
  <ds:schemaRefs>
    <ds:schemaRef ds:uri="6c663d95-8238-4b2d-b922-a74f82e5df6f"/>
    <ds:schemaRef ds:uri="d5501a87-0b31-43b9-bb13-8dd2b743a20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445BADF-2F2F-4D81-ACB9-DB6A1A4D4889}">
  <ds:schemaRefs>
    <ds:schemaRef ds:uri="http://schemas.microsoft.com/sharepoint/v3/contenttype/forms"/>
  </ds:schemaRefs>
</ds:datastoreItem>
</file>

<file path=customXml/itemProps3.xml><?xml version="1.0" encoding="utf-8"?>
<ds:datastoreItem xmlns:ds="http://schemas.openxmlformats.org/officeDocument/2006/customXml" ds:itemID="{6EFF8BD1-817E-4D99-95EC-58AEABF9196D}">
  <ds:schemaRefs>
    <ds:schemaRef ds:uri="6c663d95-8238-4b2d-b922-a74f82e5df6f"/>
    <ds:schemaRef ds:uri="d5501a87-0b31-43b9-bb13-8dd2b743a20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Fact Sheet</Template>
  <TotalTime>4344</TotalTime>
  <Words>2919</Words>
  <Application>Microsoft Office PowerPoint</Application>
  <PresentationFormat>Widescreen</PresentationFormat>
  <Paragraphs>474</Paragraphs>
  <Slides>57</Slides>
  <Notes>13</Notes>
  <HiddenSlides>10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57</vt:i4>
      </vt:variant>
    </vt:vector>
  </HeadingPairs>
  <TitlesOfParts>
    <vt:vector size="67" baseType="lpstr">
      <vt:lpstr>Open Sans Semibold</vt:lpstr>
      <vt:lpstr>Symbol</vt:lpstr>
      <vt:lpstr>Times New Roman</vt:lpstr>
      <vt:lpstr>Open Sans Extrabold</vt:lpstr>
      <vt:lpstr>Arial</vt:lpstr>
      <vt:lpstr>Calibri</vt:lpstr>
      <vt:lpstr>Open Sans Light</vt:lpstr>
      <vt:lpstr>Open Sans</vt:lpstr>
      <vt:lpstr>Open Sans Semibold</vt:lpstr>
      <vt:lpstr>Blue Template</vt:lpstr>
      <vt:lpstr>KESA Informational Session</vt:lpstr>
      <vt:lpstr>Welcome and Introductions</vt:lpstr>
      <vt:lpstr>Introductions </vt:lpstr>
      <vt:lpstr> Table Top Discussion</vt:lpstr>
      <vt:lpstr>Today’s topics  1. Overview of KESA 2.0 2. School Improvement Days</vt:lpstr>
      <vt:lpstr>PowerPoint Presentation</vt:lpstr>
      <vt:lpstr>PowerPoint Presentation</vt:lpstr>
      <vt:lpstr>PowerPoint Presentation</vt:lpstr>
      <vt:lpstr>PowerPoint Presentation</vt:lpstr>
      <vt:lpstr>Overview of KESA 2.0</vt:lpstr>
      <vt:lpstr>KESA 2.0 – Main messages</vt:lpstr>
      <vt:lpstr>If we strengthen coherence across Kansas through focusing on a few high-leverage, fundamental actions,   then our students will develop more knowledge and skills leading to greater opportunities and fewer limitations.</vt:lpstr>
      <vt:lpstr>Accreditation Determination Areas</vt:lpstr>
      <vt:lpstr>KESA Compliance</vt:lpstr>
      <vt:lpstr>School Improvement: Standard</vt:lpstr>
      <vt:lpstr>KESA Outcomes</vt:lpstr>
      <vt:lpstr>School Improvement: Supports</vt:lpstr>
      <vt:lpstr>KESA Roles and Responsibilities</vt:lpstr>
      <vt:lpstr>Timeline</vt:lpstr>
      <vt:lpstr>Accreditation Determination Examples</vt:lpstr>
      <vt:lpstr> Table Top Discussion</vt:lpstr>
      <vt:lpstr>School Improvement Days</vt:lpstr>
      <vt:lpstr>KESA Collaboration Process </vt:lpstr>
      <vt:lpstr>What are School Improvement Days?</vt:lpstr>
      <vt:lpstr>Who is involved in School Improvement Days?</vt:lpstr>
      <vt:lpstr>School Improvement Day Agenda (Draft)</vt:lpstr>
      <vt:lpstr>Welcome to the School Improvement Day</vt:lpstr>
      <vt:lpstr>Welcome to the School Improvement Day</vt:lpstr>
      <vt:lpstr>Steps: Welcome to the School Improvement Day </vt:lpstr>
      <vt:lpstr>Data Review</vt:lpstr>
      <vt:lpstr>Data Review: Objectives</vt:lpstr>
      <vt:lpstr>Steps: Data Review</vt:lpstr>
      <vt:lpstr>School Improvement Model</vt:lpstr>
      <vt:lpstr>School Improvement Model Objectives</vt:lpstr>
      <vt:lpstr>Steps: School Improvement Model</vt:lpstr>
      <vt:lpstr>Kansas School Improvement Model</vt:lpstr>
      <vt:lpstr>Guided Reflective Questions</vt:lpstr>
      <vt:lpstr>Current State Activity</vt:lpstr>
      <vt:lpstr> Table Top Discussion</vt:lpstr>
      <vt:lpstr>Action Plan</vt:lpstr>
      <vt:lpstr>Action Plan Objectives</vt:lpstr>
      <vt:lpstr>Steps: Action Plan</vt:lpstr>
      <vt:lpstr>Action Plan</vt:lpstr>
      <vt:lpstr>PowerPoint Presentation</vt:lpstr>
      <vt:lpstr>PowerPoint Presentation</vt:lpstr>
      <vt:lpstr>Action Plan Review Process</vt:lpstr>
      <vt:lpstr> Table Top Discussion</vt:lpstr>
      <vt:lpstr>School Community Engagement</vt:lpstr>
      <vt:lpstr>School Community Engagement Objectives</vt:lpstr>
      <vt:lpstr>Steps: School Community Engagement</vt:lpstr>
      <vt:lpstr>Review</vt:lpstr>
      <vt:lpstr>Review Objectives: School Improvement Day</vt:lpstr>
      <vt:lpstr>Review:  School Improvement Day</vt:lpstr>
      <vt:lpstr>Wrap-up for Today</vt:lpstr>
      <vt:lpstr>KESA 2.0 – Main messages</vt:lpstr>
      <vt:lpstr>Review of this session</vt:lpstr>
      <vt:lpstr>For more information, contact:</vt:lpstr>
    </vt:vector>
  </TitlesOfParts>
  <Company>KSDE</Company>
  <LinksUpToDate>false</LinksUpToDate>
  <SharedDoc>false</SharedDoc>
  <HyperlinkBase>https://www.ksde.org</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Facilitator Training</dc:title>
  <dc:subject>Facilitator Training</dc:subject>
  <dc:creator>KSDE</dc:creator>
  <cp:lastModifiedBy>Pat Bone</cp:lastModifiedBy>
  <cp:revision>104</cp:revision>
  <dcterms:created xsi:type="dcterms:W3CDTF">2017-11-21T21:33:09Z</dcterms:created>
  <dcterms:modified xsi:type="dcterms:W3CDTF">2024-09-13T15:52:23Z</dcterms:modified>
  <cp:category>Facilitator Training</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0x01010063809B7AE0769C40BC7FC10221A5AC4C</vt:lpwstr>
  </property>
</Properties>
</file>